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660" r:id="rId2"/>
  </p:sldMasterIdLst>
  <p:notesMasterIdLst>
    <p:notesMasterId r:id="rId25"/>
  </p:notesMasterIdLst>
  <p:handoutMasterIdLst>
    <p:handoutMasterId r:id="rId26"/>
  </p:handoutMasterIdLst>
  <p:sldIdLst>
    <p:sldId id="523" r:id="rId3"/>
    <p:sldId id="528" r:id="rId4"/>
    <p:sldId id="536" r:id="rId5"/>
    <p:sldId id="530" r:id="rId6"/>
    <p:sldId id="531" r:id="rId7"/>
    <p:sldId id="532" r:id="rId8"/>
    <p:sldId id="533" r:id="rId9"/>
    <p:sldId id="534" r:id="rId10"/>
    <p:sldId id="535" r:id="rId11"/>
    <p:sldId id="524" r:id="rId12"/>
    <p:sldId id="527" r:id="rId13"/>
    <p:sldId id="380" r:id="rId14"/>
    <p:sldId id="504" r:id="rId15"/>
    <p:sldId id="511" r:id="rId16"/>
    <p:sldId id="512" r:id="rId17"/>
    <p:sldId id="493" r:id="rId18"/>
    <p:sldId id="318" r:id="rId19"/>
    <p:sldId id="319" r:id="rId20"/>
    <p:sldId id="317" r:id="rId21"/>
    <p:sldId id="517" r:id="rId22"/>
    <p:sldId id="519" r:id="rId23"/>
    <p:sldId id="492" r:id="rId24"/>
  </p:sldIdLst>
  <p:sldSz cx="12192000" cy="6858000"/>
  <p:notesSz cx="9872663" cy="6742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D0C6D-47B3-4807-A6DC-32A4E114A346}" v="309" dt="2023-11-06T10:31:54.881"/>
    <p1510:client id="{AC854DC3-C31A-4BED-8247-924694FB0D05}" v="5" dt="2023-11-07T12:05:23.927"/>
    <p1510:client id="{DF17D488-4130-665C-34FF-7E82410BD3EF}" v="14" dt="2023-11-07T11:28:15.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ham,G" userId="4b6837ab-135a-4ddf-80d0-99ece52cfe9a" providerId="ADAL" clId="{9DDD0C6D-47B3-4807-A6DC-32A4E114A346}"/>
    <pc:docChg chg="custSel addSld delSld modSld sldOrd addMainMaster">
      <pc:chgData name="Whitham,G" userId="4b6837ab-135a-4ddf-80d0-99ece52cfe9a" providerId="ADAL" clId="{9DDD0C6D-47B3-4807-A6DC-32A4E114A346}" dt="2023-11-06T10:46:03.715" v="2202" actId="1076"/>
      <pc:docMkLst>
        <pc:docMk/>
      </pc:docMkLst>
      <pc:sldChg chg="add del setBg">
        <pc:chgData name="Whitham,G" userId="4b6837ab-135a-4ddf-80d0-99ece52cfe9a" providerId="ADAL" clId="{9DDD0C6D-47B3-4807-A6DC-32A4E114A346}" dt="2023-11-06T10:31:54.809" v="2172"/>
        <pc:sldMkLst>
          <pc:docMk/>
          <pc:sldMk cId="0" sldId="257"/>
        </pc:sldMkLst>
      </pc:sldChg>
      <pc:sldChg chg="del">
        <pc:chgData name="Whitham,G" userId="4b6837ab-135a-4ddf-80d0-99ece52cfe9a" providerId="ADAL" clId="{9DDD0C6D-47B3-4807-A6DC-32A4E114A346}" dt="2023-11-06T10:34:47.770" v="2189" actId="47"/>
        <pc:sldMkLst>
          <pc:docMk/>
          <pc:sldMk cId="1318910452" sldId="266"/>
        </pc:sldMkLst>
      </pc:sldChg>
      <pc:sldChg chg="add del setBg">
        <pc:chgData name="Whitham,G" userId="4b6837ab-135a-4ddf-80d0-99ece52cfe9a" providerId="ADAL" clId="{9DDD0C6D-47B3-4807-A6DC-32A4E114A346}" dt="2023-11-06T10:31:54.809" v="2172"/>
        <pc:sldMkLst>
          <pc:docMk/>
          <pc:sldMk cId="4035517760" sldId="278"/>
        </pc:sldMkLst>
      </pc:sldChg>
      <pc:sldChg chg="modSp mod modNotesTx">
        <pc:chgData name="Whitham,G" userId="4b6837ab-135a-4ddf-80d0-99ece52cfe9a" providerId="ADAL" clId="{9DDD0C6D-47B3-4807-A6DC-32A4E114A346}" dt="2023-11-03T17:33:44.605" v="2169" actId="20577"/>
        <pc:sldMkLst>
          <pc:docMk/>
          <pc:sldMk cId="894127892" sldId="380"/>
        </pc:sldMkLst>
        <pc:spChg chg="mod">
          <ac:chgData name="Whitham,G" userId="4b6837ab-135a-4ddf-80d0-99ece52cfe9a" providerId="ADAL" clId="{9DDD0C6D-47B3-4807-A6DC-32A4E114A346}" dt="2023-11-03T16:25:32.129" v="638" actId="207"/>
          <ac:spMkLst>
            <pc:docMk/>
            <pc:sldMk cId="894127892" sldId="380"/>
            <ac:spMk id="2" creationId="{00000000-0000-0000-0000-000000000000}"/>
          </ac:spMkLst>
        </pc:spChg>
        <pc:spChg chg="mod">
          <ac:chgData name="Whitham,G" userId="4b6837ab-135a-4ddf-80d0-99ece52cfe9a" providerId="ADAL" clId="{9DDD0C6D-47B3-4807-A6DC-32A4E114A346}" dt="2023-11-03T17:33:44.605" v="2169" actId="20577"/>
          <ac:spMkLst>
            <pc:docMk/>
            <pc:sldMk cId="894127892" sldId="380"/>
            <ac:spMk id="3" creationId="{00000000-0000-0000-0000-000000000000}"/>
          </ac:spMkLst>
        </pc:spChg>
      </pc:sldChg>
      <pc:sldChg chg="addSp delSp modSp del mod">
        <pc:chgData name="Whitham,G" userId="4b6837ab-135a-4ddf-80d0-99ece52cfe9a" providerId="ADAL" clId="{9DDD0C6D-47B3-4807-A6DC-32A4E114A346}" dt="2023-11-02T15:10:49.987" v="201" actId="47"/>
        <pc:sldMkLst>
          <pc:docMk/>
          <pc:sldMk cId="3519393114" sldId="385"/>
        </pc:sldMkLst>
        <pc:spChg chg="mod">
          <ac:chgData name="Whitham,G" userId="4b6837ab-135a-4ddf-80d0-99ece52cfe9a" providerId="ADAL" clId="{9DDD0C6D-47B3-4807-A6DC-32A4E114A346}" dt="2023-10-31T17:06:17.776" v="23" actId="113"/>
          <ac:spMkLst>
            <pc:docMk/>
            <pc:sldMk cId="3519393114" sldId="385"/>
            <ac:spMk id="2" creationId="{00000000-0000-0000-0000-000000000000}"/>
          </ac:spMkLst>
        </pc:spChg>
        <pc:spChg chg="mod">
          <ac:chgData name="Whitham,G" userId="4b6837ab-135a-4ddf-80d0-99ece52cfe9a" providerId="ADAL" clId="{9DDD0C6D-47B3-4807-A6DC-32A4E114A346}" dt="2023-10-31T17:06:05.859" v="20" actId="27636"/>
          <ac:spMkLst>
            <pc:docMk/>
            <pc:sldMk cId="3519393114" sldId="385"/>
            <ac:spMk id="4" creationId="{7E3D2B3B-ABB9-3933-7A59-9469CC7C8759}"/>
          </ac:spMkLst>
        </pc:spChg>
        <pc:spChg chg="del">
          <ac:chgData name="Whitham,G" userId="4b6837ab-135a-4ddf-80d0-99ece52cfe9a" providerId="ADAL" clId="{9DDD0C6D-47B3-4807-A6DC-32A4E114A346}" dt="2023-10-31T17:05:37.077" v="14" actId="26606"/>
          <ac:spMkLst>
            <pc:docMk/>
            <pc:sldMk cId="3519393114" sldId="385"/>
            <ac:spMk id="7" creationId="{45D37F4E-DDB4-456B-97E0-9937730A039F}"/>
          </ac:spMkLst>
        </pc:spChg>
        <pc:spChg chg="del">
          <ac:chgData name="Whitham,G" userId="4b6837ab-135a-4ddf-80d0-99ece52cfe9a" providerId="ADAL" clId="{9DDD0C6D-47B3-4807-A6DC-32A4E114A346}" dt="2023-10-31T17:05:37.077" v="14" actId="26606"/>
          <ac:spMkLst>
            <pc:docMk/>
            <pc:sldMk cId="3519393114" sldId="385"/>
            <ac:spMk id="8" creationId="{B2DD41CD-8F47-4F56-AD12-4E2FF7696987}"/>
          </ac:spMkLst>
        </pc:spChg>
        <pc:picChg chg="mod">
          <ac:chgData name="Whitham,G" userId="4b6837ab-135a-4ddf-80d0-99ece52cfe9a" providerId="ADAL" clId="{9DDD0C6D-47B3-4807-A6DC-32A4E114A346}" dt="2023-10-31T17:05:37.077" v="14" actId="26606"/>
          <ac:picMkLst>
            <pc:docMk/>
            <pc:sldMk cId="3519393114" sldId="385"/>
            <ac:picMk id="9" creationId="{875CEE6D-19F7-BEDB-FD52-C6F2AE1A5594}"/>
          </ac:picMkLst>
        </pc:picChg>
        <pc:picChg chg="del">
          <ac:chgData name="Whitham,G" userId="4b6837ab-135a-4ddf-80d0-99ece52cfe9a" providerId="ADAL" clId="{9DDD0C6D-47B3-4807-A6DC-32A4E114A346}" dt="2023-10-31T17:05:27.108" v="13" actId="478"/>
          <ac:picMkLst>
            <pc:docMk/>
            <pc:sldMk cId="3519393114" sldId="385"/>
            <ac:picMk id="11" creationId="{9FDAA856-E975-46FE-9A81-65EE49E93712}"/>
          </ac:picMkLst>
        </pc:picChg>
        <pc:cxnChg chg="add">
          <ac:chgData name="Whitham,G" userId="4b6837ab-135a-4ddf-80d0-99ece52cfe9a" providerId="ADAL" clId="{9DDD0C6D-47B3-4807-A6DC-32A4E114A346}" dt="2023-10-31T17:05:37.077" v="14" actId="26606"/>
          <ac:cxnSpMkLst>
            <pc:docMk/>
            <pc:sldMk cId="3519393114" sldId="385"/>
            <ac:cxnSpMk id="14" creationId="{FC23E3B9-5ABF-58B3-E2B0-E9A5DAA90037}"/>
          </ac:cxnSpMkLst>
        </pc:cxnChg>
      </pc:sldChg>
      <pc:sldChg chg="modSp mod modNotesTx">
        <pc:chgData name="Whitham,G" userId="4b6837ab-135a-4ddf-80d0-99ece52cfe9a" providerId="ADAL" clId="{9DDD0C6D-47B3-4807-A6DC-32A4E114A346}" dt="2023-11-03T16:34:38.435" v="666" actId="20577"/>
        <pc:sldMkLst>
          <pc:docMk/>
          <pc:sldMk cId="2918003173" sldId="492"/>
        </pc:sldMkLst>
        <pc:spChg chg="mod">
          <ac:chgData name="Whitham,G" userId="4b6837ab-135a-4ddf-80d0-99ece52cfe9a" providerId="ADAL" clId="{9DDD0C6D-47B3-4807-A6DC-32A4E114A346}" dt="2023-11-03T12:26:49.961" v="304" actId="20577"/>
          <ac:spMkLst>
            <pc:docMk/>
            <pc:sldMk cId="2918003173" sldId="492"/>
            <ac:spMk id="3" creationId="{B7130BB0-452A-41A2-BED8-2545B9940706}"/>
          </ac:spMkLst>
        </pc:spChg>
      </pc:sldChg>
      <pc:sldChg chg="modSp mod modNotesTx">
        <pc:chgData name="Whitham,G" userId="4b6837ab-135a-4ddf-80d0-99ece52cfe9a" providerId="ADAL" clId="{9DDD0C6D-47B3-4807-A6DC-32A4E114A346}" dt="2023-11-03T16:56:11.880" v="2100" actId="20577"/>
        <pc:sldMkLst>
          <pc:docMk/>
          <pc:sldMk cId="1197815349" sldId="504"/>
        </pc:sldMkLst>
        <pc:spChg chg="mod">
          <ac:chgData name="Whitham,G" userId="4b6837ab-135a-4ddf-80d0-99ece52cfe9a" providerId="ADAL" clId="{9DDD0C6D-47B3-4807-A6DC-32A4E114A346}" dt="2023-11-03T16:54:43.208" v="2096" actId="255"/>
          <ac:spMkLst>
            <pc:docMk/>
            <pc:sldMk cId="1197815349" sldId="504"/>
            <ac:spMk id="2" creationId="{00000000-0000-0000-0000-000000000000}"/>
          </ac:spMkLst>
        </pc:spChg>
        <pc:spChg chg="mod">
          <ac:chgData name="Whitham,G" userId="4b6837ab-135a-4ddf-80d0-99ece52cfe9a" providerId="ADAL" clId="{9DDD0C6D-47B3-4807-A6DC-32A4E114A346}" dt="2023-11-03T16:56:11.880" v="2100" actId="20577"/>
          <ac:spMkLst>
            <pc:docMk/>
            <pc:sldMk cId="1197815349" sldId="504"/>
            <ac:spMk id="3" creationId="{00000000-0000-0000-0000-000000000000}"/>
          </ac:spMkLst>
        </pc:spChg>
        <pc:picChg chg="mod">
          <ac:chgData name="Whitham,G" userId="4b6837ab-135a-4ddf-80d0-99ece52cfe9a" providerId="ADAL" clId="{9DDD0C6D-47B3-4807-A6DC-32A4E114A346}" dt="2023-11-03T16:39:47.870" v="667" actId="14826"/>
          <ac:picMkLst>
            <pc:docMk/>
            <pc:sldMk cId="1197815349" sldId="504"/>
            <ac:picMk id="6" creationId="{11D036F0-64E3-36D8-0768-CBD75F91A6F0}"/>
          </ac:picMkLst>
        </pc:picChg>
      </pc:sldChg>
      <pc:sldChg chg="modSp mod modNotesTx">
        <pc:chgData name="Whitham,G" userId="4b6837ab-135a-4ddf-80d0-99ece52cfe9a" providerId="ADAL" clId="{9DDD0C6D-47B3-4807-A6DC-32A4E114A346}" dt="2023-11-03T16:33:19.357" v="665" actId="20577"/>
        <pc:sldMkLst>
          <pc:docMk/>
          <pc:sldMk cId="1672595027" sldId="511"/>
        </pc:sldMkLst>
        <pc:spChg chg="mod">
          <ac:chgData name="Whitham,G" userId="4b6837ab-135a-4ddf-80d0-99ece52cfe9a" providerId="ADAL" clId="{9DDD0C6D-47B3-4807-A6DC-32A4E114A346}" dt="2023-11-03T16:31:23.846" v="661" actId="1076"/>
          <ac:spMkLst>
            <pc:docMk/>
            <pc:sldMk cId="1672595027" sldId="511"/>
            <ac:spMk id="2" creationId="{00000000-0000-0000-0000-000000000000}"/>
          </ac:spMkLst>
        </pc:spChg>
      </pc:sldChg>
      <pc:sldChg chg="modSp mod modNotesTx">
        <pc:chgData name="Whitham,G" userId="4b6837ab-135a-4ddf-80d0-99ece52cfe9a" providerId="ADAL" clId="{9DDD0C6D-47B3-4807-A6DC-32A4E114A346}" dt="2023-11-03T16:45:09.769" v="1283" actId="20577"/>
        <pc:sldMkLst>
          <pc:docMk/>
          <pc:sldMk cId="3752132827" sldId="512"/>
        </pc:sldMkLst>
        <pc:spChg chg="mod">
          <ac:chgData name="Whitham,G" userId="4b6837ab-135a-4ddf-80d0-99ece52cfe9a" providerId="ADAL" clId="{9DDD0C6D-47B3-4807-A6DC-32A4E114A346}" dt="2023-11-03T16:31:45.469" v="662" actId="255"/>
          <ac:spMkLst>
            <pc:docMk/>
            <pc:sldMk cId="3752132827" sldId="512"/>
            <ac:spMk id="2" creationId="{00000000-0000-0000-0000-000000000000}"/>
          </ac:spMkLst>
        </pc:spChg>
      </pc:sldChg>
      <pc:sldChg chg="del modNotesTx">
        <pc:chgData name="Whitham,G" userId="4b6837ab-135a-4ddf-80d0-99ece52cfe9a" providerId="ADAL" clId="{9DDD0C6D-47B3-4807-A6DC-32A4E114A346}" dt="2023-11-02T15:13:20.712" v="243" actId="47"/>
        <pc:sldMkLst>
          <pc:docMk/>
          <pc:sldMk cId="3278654848" sldId="513"/>
        </pc:sldMkLst>
      </pc:sldChg>
      <pc:sldChg chg="del">
        <pc:chgData name="Whitham,G" userId="4b6837ab-135a-4ddf-80d0-99ece52cfe9a" providerId="ADAL" clId="{9DDD0C6D-47B3-4807-A6DC-32A4E114A346}" dt="2023-11-02T10:44:51.723" v="24" actId="2696"/>
        <pc:sldMkLst>
          <pc:docMk/>
          <pc:sldMk cId="1298118397" sldId="514"/>
        </pc:sldMkLst>
      </pc:sldChg>
      <pc:sldChg chg="modSp del mod">
        <pc:chgData name="Whitham,G" userId="4b6837ab-135a-4ddf-80d0-99ece52cfe9a" providerId="ADAL" clId="{9DDD0C6D-47B3-4807-A6DC-32A4E114A346}" dt="2023-11-06T10:34:57.161" v="2191" actId="47"/>
        <pc:sldMkLst>
          <pc:docMk/>
          <pc:sldMk cId="3466242950" sldId="515"/>
        </pc:sldMkLst>
        <pc:spChg chg="mod">
          <ac:chgData name="Whitham,G" userId="4b6837ab-135a-4ddf-80d0-99ece52cfe9a" providerId="ADAL" clId="{9DDD0C6D-47B3-4807-A6DC-32A4E114A346}" dt="2023-10-31T16:50:30.784" v="0" actId="20577"/>
          <ac:spMkLst>
            <pc:docMk/>
            <pc:sldMk cId="3466242950" sldId="515"/>
            <ac:spMk id="13" creationId="{AF12750D-B8DA-4D74-8047-341B96439B06}"/>
          </ac:spMkLst>
        </pc:spChg>
      </pc:sldChg>
      <pc:sldChg chg="del">
        <pc:chgData name="Whitham,G" userId="4b6837ab-135a-4ddf-80d0-99ece52cfe9a" providerId="ADAL" clId="{9DDD0C6D-47B3-4807-A6DC-32A4E114A346}" dt="2023-11-06T10:34:49.383" v="2190" actId="47"/>
        <pc:sldMkLst>
          <pc:docMk/>
          <pc:sldMk cId="1101496482" sldId="520"/>
        </pc:sldMkLst>
      </pc:sldChg>
      <pc:sldChg chg="del ord">
        <pc:chgData name="Whitham,G" userId="4b6837ab-135a-4ddf-80d0-99ece52cfe9a" providerId="ADAL" clId="{9DDD0C6D-47B3-4807-A6DC-32A4E114A346}" dt="2023-11-03T16:01:16.889" v="438" actId="47"/>
        <pc:sldMkLst>
          <pc:docMk/>
          <pc:sldMk cId="1011373994" sldId="522"/>
        </pc:sldMkLst>
      </pc:sldChg>
      <pc:sldChg chg="addSp delSp modSp mod setBg modNotesTx">
        <pc:chgData name="Whitham,G" userId="4b6837ab-135a-4ddf-80d0-99ece52cfe9a" providerId="ADAL" clId="{9DDD0C6D-47B3-4807-A6DC-32A4E114A346}" dt="2023-11-06T10:46:03.715" v="2202" actId="1076"/>
        <pc:sldMkLst>
          <pc:docMk/>
          <pc:sldMk cId="4178489954" sldId="524"/>
        </pc:sldMkLst>
        <pc:spChg chg="add del mod">
          <ac:chgData name="Whitham,G" userId="4b6837ab-135a-4ddf-80d0-99ece52cfe9a" providerId="ADAL" clId="{9DDD0C6D-47B3-4807-A6DC-32A4E114A346}" dt="2023-11-03T16:20:36.363" v="570" actId="478"/>
          <ac:spMkLst>
            <pc:docMk/>
            <pc:sldMk cId="4178489954" sldId="524"/>
            <ac:spMk id="2" creationId="{708447C2-CE42-C43D-FFBA-8E9F82AC5F85}"/>
          </ac:spMkLst>
        </pc:spChg>
        <pc:spChg chg="add mod">
          <ac:chgData name="Whitham,G" userId="4b6837ab-135a-4ddf-80d0-99ece52cfe9a" providerId="ADAL" clId="{9DDD0C6D-47B3-4807-A6DC-32A4E114A346}" dt="2023-11-06T10:45:45.365" v="2197" actId="1076"/>
          <ac:spMkLst>
            <pc:docMk/>
            <pc:sldMk cId="4178489954" sldId="524"/>
            <ac:spMk id="3" creationId="{D49CAF9C-F537-4E91-118A-ACBFCAB27BC3}"/>
          </ac:spMkLst>
        </pc:spChg>
        <pc:spChg chg="del">
          <ac:chgData name="Whitham,G" userId="4b6837ab-135a-4ddf-80d0-99ece52cfe9a" providerId="ADAL" clId="{9DDD0C6D-47B3-4807-A6DC-32A4E114A346}" dt="2023-11-03T14:29:38.996" v="406" actId="478"/>
          <ac:spMkLst>
            <pc:docMk/>
            <pc:sldMk cId="4178489954" sldId="524"/>
            <ac:spMk id="5" creationId="{FE34F41B-0521-44AC-7E0D-7CC6D2B1FDC5}"/>
          </ac:spMkLst>
        </pc:spChg>
        <pc:spChg chg="del">
          <ac:chgData name="Whitham,G" userId="4b6837ab-135a-4ddf-80d0-99ece52cfe9a" providerId="ADAL" clId="{9DDD0C6D-47B3-4807-A6DC-32A4E114A346}" dt="2023-11-03T14:29:30.559" v="403" actId="478"/>
          <ac:spMkLst>
            <pc:docMk/>
            <pc:sldMk cId="4178489954" sldId="524"/>
            <ac:spMk id="6" creationId="{D43E1DBB-E0B5-4934-C513-1573FCD5641E}"/>
          </ac:spMkLst>
        </pc:spChg>
        <pc:spChg chg="add del mod">
          <ac:chgData name="Whitham,G" userId="4b6837ab-135a-4ddf-80d0-99ece52cfe9a" providerId="ADAL" clId="{9DDD0C6D-47B3-4807-A6DC-32A4E114A346}" dt="2023-11-03T16:20:52.029" v="577" actId="478"/>
          <ac:spMkLst>
            <pc:docMk/>
            <pc:sldMk cId="4178489954" sldId="524"/>
            <ac:spMk id="7" creationId="{4BC6786B-B818-278B-6808-C369600BEF8C}"/>
          </ac:spMkLst>
        </pc:spChg>
        <pc:spChg chg="del">
          <ac:chgData name="Whitham,G" userId="4b6837ab-135a-4ddf-80d0-99ece52cfe9a" providerId="ADAL" clId="{9DDD0C6D-47B3-4807-A6DC-32A4E114A346}" dt="2023-11-03T14:29:36.078" v="405" actId="478"/>
          <ac:spMkLst>
            <pc:docMk/>
            <pc:sldMk cId="4178489954" sldId="524"/>
            <ac:spMk id="8" creationId="{D7270CB6-986B-D3CD-890E-87FE8D28D8F6}"/>
          </ac:spMkLst>
        </pc:spChg>
        <pc:spChg chg="add del mod">
          <ac:chgData name="Whitham,G" userId="4b6837ab-135a-4ddf-80d0-99ece52cfe9a" providerId="ADAL" clId="{9DDD0C6D-47B3-4807-A6DC-32A4E114A346}" dt="2023-11-03T16:21:06.009" v="580" actId="478"/>
          <ac:spMkLst>
            <pc:docMk/>
            <pc:sldMk cId="4178489954" sldId="524"/>
            <ac:spMk id="9" creationId="{8E5168D7-86E1-35B4-EE49-BA5A595915DF}"/>
          </ac:spMkLst>
        </pc:spChg>
        <pc:spChg chg="add del mod">
          <ac:chgData name="Whitham,G" userId="4b6837ab-135a-4ddf-80d0-99ece52cfe9a" providerId="ADAL" clId="{9DDD0C6D-47B3-4807-A6DC-32A4E114A346}" dt="2023-11-03T16:07:13.092" v="551" actId="478"/>
          <ac:spMkLst>
            <pc:docMk/>
            <pc:sldMk cId="4178489954" sldId="524"/>
            <ac:spMk id="10" creationId="{591825C3-CB27-1656-11A3-0B8C1D72D777}"/>
          </ac:spMkLst>
        </pc:spChg>
        <pc:spChg chg="add del mod">
          <ac:chgData name="Whitham,G" userId="4b6837ab-135a-4ddf-80d0-99ece52cfe9a" providerId="ADAL" clId="{9DDD0C6D-47B3-4807-A6DC-32A4E114A346}" dt="2023-11-03T16:21:38.407" v="590" actId="478"/>
          <ac:spMkLst>
            <pc:docMk/>
            <pc:sldMk cId="4178489954" sldId="524"/>
            <ac:spMk id="11" creationId="{DA88F36A-2B88-82D4-996C-D4AA53D77AB3}"/>
          </ac:spMkLst>
        </pc:spChg>
        <pc:spChg chg="del">
          <ac:chgData name="Whitham,G" userId="4b6837ab-135a-4ddf-80d0-99ece52cfe9a" providerId="ADAL" clId="{9DDD0C6D-47B3-4807-A6DC-32A4E114A346}" dt="2023-11-03T14:29:33.227" v="404" actId="478"/>
          <ac:spMkLst>
            <pc:docMk/>
            <pc:sldMk cId="4178489954" sldId="524"/>
            <ac:spMk id="12" creationId="{B821A9AC-FB2B-96BA-F282-774794EFDD4B}"/>
          </ac:spMkLst>
        </pc:spChg>
        <pc:spChg chg="del mod">
          <ac:chgData name="Whitham,G" userId="4b6837ab-135a-4ddf-80d0-99ece52cfe9a" providerId="ADAL" clId="{9DDD0C6D-47B3-4807-A6DC-32A4E114A346}" dt="2023-11-03T14:29:26.876" v="402" actId="478"/>
          <ac:spMkLst>
            <pc:docMk/>
            <pc:sldMk cId="4178489954" sldId="524"/>
            <ac:spMk id="13" creationId="{72754A21-1D2E-210C-35C1-2DE614B3FDA2}"/>
          </ac:spMkLst>
        </pc:spChg>
        <pc:spChg chg="del">
          <ac:chgData name="Whitham,G" userId="4b6837ab-135a-4ddf-80d0-99ece52cfe9a" providerId="ADAL" clId="{9DDD0C6D-47B3-4807-A6DC-32A4E114A346}" dt="2023-11-03T14:29:24.959" v="401" actId="478"/>
          <ac:spMkLst>
            <pc:docMk/>
            <pc:sldMk cId="4178489954" sldId="524"/>
            <ac:spMk id="14" creationId="{43E4E174-3BD5-C575-C2B9-5E101C83A7BB}"/>
          </ac:spMkLst>
        </pc:spChg>
        <pc:spChg chg="add del mod">
          <ac:chgData name="Whitham,G" userId="4b6837ab-135a-4ddf-80d0-99ece52cfe9a" providerId="ADAL" clId="{9DDD0C6D-47B3-4807-A6DC-32A4E114A346}" dt="2023-11-03T16:21:36.639" v="589" actId="478"/>
          <ac:spMkLst>
            <pc:docMk/>
            <pc:sldMk cId="4178489954" sldId="524"/>
            <ac:spMk id="15" creationId="{2DD1C5A4-C172-BBB5-0892-929DFB586DE8}"/>
          </ac:spMkLst>
        </pc:spChg>
        <pc:spChg chg="add del mod">
          <ac:chgData name="Whitham,G" userId="4b6837ab-135a-4ddf-80d0-99ece52cfe9a" providerId="ADAL" clId="{9DDD0C6D-47B3-4807-A6DC-32A4E114A346}" dt="2023-11-03T16:21:07.744" v="581" actId="478"/>
          <ac:spMkLst>
            <pc:docMk/>
            <pc:sldMk cId="4178489954" sldId="524"/>
            <ac:spMk id="18" creationId="{07AC16B8-57CD-C561-D1A2-81E9DDB01AFF}"/>
          </ac:spMkLst>
        </pc:spChg>
        <pc:spChg chg="add">
          <ac:chgData name="Whitham,G" userId="4b6837ab-135a-4ddf-80d0-99ece52cfe9a" providerId="ADAL" clId="{9DDD0C6D-47B3-4807-A6DC-32A4E114A346}" dt="2023-11-03T16:24:51.795" v="631" actId="26606"/>
          <ac:spMkLst>
            <pc:docMk/>
            <pc:sldMk cId="4178489954" sldId="524"/>
            <ac:spMk id="22" creationId="{1500B4A4-B1F1-41EA-886A-B8A210DBCA3B}"/>
          </ac:spMkLst>
        </pc:spChg>
        <pc:spChg chg="add">
          <ac:chgData name="Whitham,G" userId="4b6837ab-135a-4ddf-80d0-99ece52cfe9a" providerId="ADAL" clId="{9DDD0C6D-47B3-4807-A6DC-32A4E114A346}" dt="2023-11-03T16:24:51.795" v="631" actId="26606"/>
          <ac:spMkLst>
            <pc:docMk/>
            <pc:sldMk cId="4178489954" sldId="524"/>
            <ac:spMk id="24" creationId="{5E55A99C-0BDC-4DBE-8E40-9FA66F629FA1}"/>
          </ac:spMkLst>
        </pc:spChg>
        <pc:picChg chg="del mod">
          <ac:chgData name="Whitham,G" userId="4b6837ab-135a-4ddf-80d0-99ece52cfe9a" providerId="ADAL" clId="{9DDD0C6D-47B3-4807-A6DC-32A4E114A346}" dt="2023-11-03T16:20:05.383" v="561" actId="478"/>
          <ac:picMkLst>
            <pc:docMk/>
            <pc:sldMk cId="4178489954" sldId="524"/>
            <ac:picMk id="4" creationId="{2EFCE19B-4F53-16FA-F9AB-998CE513EF68}"/>
          </ac:picMkLst>
        </pc:picChg>
        <pc:picChg chg="add mod">
          <ac:chgData name="Whitham,G" userId="4b6837ab-135a-4ddf-80d0-99ece52cfe9a" providerId="ADAL" clId="{9DDD0C6D-47B3-4807-A6DC-32A4E114A346}" dt="2023-11-03T16:27:11.553" v="646" actId="1076"/>
          <ac:picMkLst>
            <pc:docMk/>
            <pc:sldMk cId="4178489954" sldId="524"/>
            <ac:picMk id="17" creationId="{195E70C9-1147-57C4-8F34-029B8B2A85BD}"/>
          </ac:picMkLst>
        </pc:picChg>
        <pc:picChg chg="add mod">
          <ac:chgData name="Whitham,G" userId="4b6837ab-135a-4ddf-80d0-99ece52cfe9a" providerId="ADAL" clId="{9DDD0C6D-47B3-4807-A6DC-32A4E114A346}" dt="2023-11-06T10:46:03.715" v="2202" actId="1076"/>
          <ac:picMkLst>
            <pc:docMk/>
            <pc:sldMk cId="4178489954" sldId="524"/>
            <ac:picMk id="19" creationId="{C1B97A2D-E608-3649-CEDD-1FE7D91682C1}"/>
          </ac:picMkLst>
        </pc:picChg>
        <pc:picChg chg="del mod">
          <ac:chgData name="Whitham,G" userId="4b6837ab-135a-4ddf-80d0-99ece52cfe9a" providerId="ADAL" clId="{9DDD0C6D-47B3-4807-A6DC-32A4E114A346}" dt="2023-11-03T15:59:14.279" v="410" actId="478"/>
          <ac:picMkLst>
            <pc:docMk/>
            <pc:sldMk cId="4178489954" sldId="524"/>
            <ac:picMk id="7170" creationId="{17FC7E1A-E2FA-B806-FEA4-98B4D62DAD2E}"/>
          </ac:picMkLst>
        </pc:picChg>
      </pc:sldChg>
      <pc:sldChg chg="addSp delSp modSp del mod">
        <pc:chgData name="Whitham,G" userId="4b6837ab-135a-4ddf-80d0-99ece52cfe9a" providerId="ADAL" clId="{9DDD0C6D-47B3-4807-A6DC-32A4E114A346}" dt="2023-11-02T15:10:51.036" v="202" actId="47"/>
        <pc:sldMkLst>
          <pc:docMk/>
          <pc:sldMk cId="3003753777" sldId="526"/>
        </pc:sldMkLst>
        <pc:spChg chg="mod">
          <ac:chgData name="Whitham,G" userId="4b6837ab-135a-4ddf-80d0-99ece52cfe9a" providerId="ADAL" clId="{9DDD0C6D-47B3-4807-A6DC-32A4E114A346}" dt="2023-10-31T17:06:14.895" v="22" actId="113"/>
          <ac:spMkLst>
            <pc:docMk/>
            <pc:sldMk cId="3003753777" sldId="526"/>
            <ac:spMk id="2" creationId="{00000000-0000-0000-0000-000000000000}"/>
          </ac:spMkLst>
        </pc:spChg>
        <pc:spChg chg="mod">
          <ac:chgData name="Whitham,G" userId="4b6837ab-135a-4ddf-80d0-99ece52cfe9a" providerId="ADAL" clId="{9DDD0C6D-47B3-4807-A6DC-32A4E114A346}" dt="2023-10-31T17:06:12.614" v="21" actId="255"/>
          <ac:spMkLst>
            <pc:docMk/>
            <pc:sldMk cId="3003753777" sldId="526"/>
            <ac:spMk id="6" creationId="{B2585973-0650-D95D-4908-7A05A4B20A1E}"/>
          </ac:spMkLst>
        </pc:spChg>
        <pc:spChg chg="del">
          <ac:chgData name="Whitham,G" userId="4b6837ab-135a-4ddf-80d0-99ece52cfe9a" providerId="ADAL" clId="{9DDD0C6D-47B3-4807-A6DC-32A4E114A346}" dt="2023-10-31T17:05:47.314" v="16" actId="26606"/>
          <ac:spMkLst>
            <pc:docMk/>
            <pc:sldMk cId="3003753777" sldId="526"/>
            <ac:spMk id="7" creationId="{45D37F4E-DDB4-456B-97E0-9937730A039F}"/>
          </ac:spMkLst>
        </pc:spChg>
        <pc:spChg chg="del">
          <ac:chgData name="Whitham,G" userId="4b6837ab-135a-4ddf-80d0-99ece52cfe9a" providerId="ADAL" clId="{9DDD0C6D-47B3-4807-A6DC-32A4E114A346}" dt="2023-10-31T17:05:47.314" v="16" actId="26606"/>
          <ac:spMkLst>
            <pc:docMk/>
            <pc:sldMk cId="3003753777" sldId="526"/>
            <ac:spMk id="8" creationId="{B2DD41CD-8F47-4F56-AD12-4E2FF7696987}"/>
          </ac:spMkLst>
        </pc:spChg>
        <pc:picChg chg="del">
          <ac:chgData name="Whitham,G" userId="4b6837ab-135a-4ddf-80d0-99ece52cfe9a" providerId="ADAL" clId="{9DDD0C6D-47B3-4807-A6DC-32A4E114A346}" dt="2023-10-31T17:05:43.268" v="15" actId="478"/>
          <ac:picMkLst>
            <pc:docMk/>
            <pc:sldMk cId="3003753777" sldId="526"/>
            <ac:picMk id="11" creationId="{9FDAA856-E975-46FE-9A81-65EE49E93712}"/>
          </ac:picMkLst>
        </pc:picChg>
        <pc:picChg chg="mod">
          <ac:chgData name="Whitham,G" userId="4b6837ab-135a-4ddf-80d0-99ece52cfe9a" providerId="ADAL" clId="{9DDD0C6D-47B3-4807-A6DC-32A4E114A346}" dt="2023-10-31T17:05:47.314" v="16" actId="26606"/>
          <ac:picMkLst>
            <pc:docMk/>
            <pc:sldMk cId="3003753777" sldId="526"/>
            <ac:picMk id="1026" creationId="{FE6AA980-DA9D-23E1-C67D-1EE60B23ABC5}"/>
          </ac:picMkLst>
        </pc:picChg>
        <pc:cxnChg chg="add">
          <ac:chgData name="Whitham,G" userId="4b6837ab-135a-4ddf-80d0-99ece52cfe9a" providerId="ADAL" clId="{9DDD0C6D-47B3-4807-A6DC-32A4E114A346}" dt="2023-10-31T17:05:47.314" v="16" actId="26606"/>
          <ac:cxnSpMkLst>
            <pc:docMk/>
            <pc:sldMk cId="3003753777" sldId="526"/>
            <ac:cxnSpMk id="1031" creationId="{FC23E3B9-5ABF-58B3-E2B0-E9A5DAA90037}"/>
          </ac:cxnSpMkLst>
        </pc:cxnChg>
      </pc:sldChg>
      <pc:sldChg chg="addSp delSp modSp mod">
        <pc:chgData name="Whitham,G" userId="4b6837ab-135a-4ddf-80d0-99ece52cfe9a" providerId="ADAL" clId="{9DDD0C6D-47B3-4807-A6DC-32A4E114A346}" dt="2023-11-06T10:45:19.854" v="2194" actId="20577"/>
        <pc:sldMkLst>
          <pc:docMk/>
          <pc:sldMk cId="3082328354" sldId="527"/>
        </pc:sldMkLst>
        <pc:spChg chg="mod">
          <ac:chgData name="Whitham,G" userId="4b6837ab-135a-4ddf-80d0-99ece52cfe9a" providerId="ADAL" clId="{9DDD0C6D-47B3-4807-A6DC-32A4E114A346}" dt="2023-11-03T16:27:32.071" v="658" actId="14100"/>
          <ac:spMkLst>
            <pc:docMk/>
            <pc:sldMk cId="3082328354" sldId="527"/>
            <ac:spMk id="2" creationId="{00000000-0000-0000-0000-000000000000}"/>
          </ac:spMkLst>
        </pc:spChg>
        <pc:spChg chg="mod">
          <ac:chgData name="Whitham,G" userId="4b6837ab-135a-4ddf-80d0-99ece52cfe9a" providerId="ADAL" clId="{9DDD0C6D-47B3-4807-A6DC-32A4E114A346}" dt="2023-11-06T10:45:19.854" v="2194" actId="20577"/>
          <ac:spMkLst>
            <pc:docMk/>
            <pc:sldMk cId="3082328354" sldId="527"/>
            <ac:spMk id="3" creationId="{00000000-0000-0000-0000-000000000000}"/>
          </ac:spMkLst>
        </pc:spChg>
        <pc:spChg chg="add del mod">
          <ac:chgData name="Whitham,G" userId="4b6837ab-135a-4ddf-80d0-99ece52cfe9a" providerId="ADAL" clId="{9DDD0C6D-47B3-4807-A6DC-32A4E114A346}" dt="2023-11-03T16:00:31.056" v="435" actId="478"/>
          <ac:spMkLst>
            <pc:docMk/>
            <pc:sldMk cId="3082328354" sldId="527"/>
            <ac:spMk id="4" creationId="{41C0893D-5238-9EC4-6B72-04F1FFF7A293}"/>
          </ac:spMkLst>
        </pc:spChg>
        <pc:picChg chg="mod">
          <ac:chgData name="Whitham,G" userId="4b6837ab-135a-4ddf-80d0-99ece52cfe9a" providerId="ADAL" clId="{9DDD0C6D-47B3-4807-A6DC-32A4E114A346}" dt="2023-11-03T16:27:32.636" v="659" actId="1076"/>
          <ac:picMkLst>
            <pc:docMk/>
            <pc:sldMk cId="3082328354" sldId="527"/>
            <ac:picMk id="5" creationId="{4C7DADDF-A11F-0FF5-ECD4-7B8BF6A24EB7}"/>
          </ac:picMkLst>
        </pc:picChg>
      </pc:sldChg>
      <pc:sldChg chg="add">
        <pc:chgData name="Whitham,G" userId="4b6837ab-135a-4ddf-80d0-99ece52cfe9a" providerId="ADAL" clId="{9DDD0C6D-47B3-4807-A6DC-32A4E114A346}" dt="2023-11-06T10:34:14.779" v="2174"/>
        <pc:sldMkLst>
          <pc:docMk/>
          <pc:sldMk cId="2818059529" sldId="528"/>
        </pc:sldMkLst>
      </pc:sldChg>
      <pc:sldChg chg="add del">
        <pc:chgData name="Whitham,G" userId="4b6837ab-135a-4ddf-80d0-99ece52cfe9a" providerId="ADAL" clId="{9DDD0C6D-47B3-4807-A6DC-32A4E114A346}" dt="2023-11-06T10:44:51.890" v="2192" actId="47"/>
        <pc:sldMkLst>
          <pc:docMk/>
          <pc:sldMk cId="3961558203" sldId="529"/>
        </pc:sldMkLst>
      </pc:sldChg>
      <pc:sldChg chg="add">
        <pc:chgData name="Whitham,G" userId="4b6837ab-135a-4ddf-80d0-99ece52cfe9a" providerId="ADAL" clId="{9DDD0C6D-47B3-4807-A6DC-32A4E114A346}" dt="2023-11-06T10:34:22.782" v="2178"/>
        <pc:sldMkLst>
          <pc:docMk/>
          <pc:sldMk cId="4035517760" sldId="530"/>
        </pc:sldMkLst>
      </pc:sldChg>
      <pc:sldChg chg="add">
        <pc:chgData name="Whitham,G" userId="4b6837ab-135a-4ddf-80d0-99ece52cfe9a" providerId="ADAL" clId="{9DDD0C6D-47B3-4807-A6DC-32A4E114A346}" dt="2023-11-06T10:34:26.322" v="2180"/>
        <pc:sldMkLst>
          <pc:docMk/>
          <pc:sldMk cId="832918235" sldId="531"/>
        </pc:sldMkLst>
      </pc:sldChg>
      <pc:sldChg chg="add">
        <pc:chgData name="Whitham,G" userId="4b6837ab-135a-4ddf-80d0-99ece52cfe9a" providerId="ADAL" clId="{9DDD0C6D-47B3-4807-A6DC-32A4E114A346}" dt="2023-11-06T10:34:32.330" v="2182"/>
        <pc:sldMkLst>
          <pc:docMk/>
          <pc:sldMk cId="3402902711" sldId="532"/>
        </pc:sldMkLst>
      </pc:sldChg>
      <pc:sldChg chg="add">
        <pc:chgData name="Whitham,G" userId="4b6837ab-135a-4ddf-80d0-99ece52cfe9a" providerId="ADAL" clId="{9DDD0C6D-47B3-4807-A6DC-32A4E114A346}" dt="2023-11-06T10:34:36.159" v="2184"/>
        <pc:sldMkLst>
          <pc:docMk/>
          <pc:sldMk cId="1043298351" sldId="533"/>
        </pc:sldMkLst>
      </pc:sldChg>
      <pc:sldChg chg="add">
        <pc:chgData name="Whitham,G" userId="4b6837ab-135a-4ddf-80d0-99ece52cfe9a" providerId="ADAL" clId="{9DDD0C6D-47B3-4807-A6DC-32A4E114A346}" dt="2023-11-06T10:34:40.659" v="2186"/>
        <pc:sldMkLst>
          <pc:docMk/>
          <pc:sldMk cId="1098718823" sldId="534"/>
        </pc:sldMkLst>
      </pc:sldChg>
      <pc:sldChg chg="add">
        <pc:chgData name="Whitham,G" userId="4b6837ab-135a-4ddf-80d0-99ece52cfe9a" providerId="ADAL" clId="{9DDD0C6D-47B3-4807-A6DC-32A4E114A346}" dt="2023-11-06T10:34:43.268" v="2188"/>
        <pc:sldMkLst>
          <pc:docMk/>
          <pc:sldMk cId="160205972" sldId="535"/>
        </pc:sldMkLst>
      </pc:sldChg>
      <pc:sldChg chg="add del">
        <pc:chgData name="Whitham,G" userId="4b6837ab-135a-4ddf-80d0-99ece52cfe9a" providerId="ADAL" clId="{9DDD0C6D-47B3-4807-A6DC-32A4E114A346}" dt="2023-11-06T10:31:54.809" v="2172"/>
        <pc:sldMkLst>
          <pc:docMk/>
          <pc:sldMk cId="1098718823" sldId="552"/>
        </pc:sldMkLst>
      </pc:sldChg>
      <pc:sldChg chg="addSp delSp add del setBg delDesignElem">
        <pc:chgData name="Whitham,G" userId="4b6837ab-135a-4ddf-80d0-99ece52cfe9a" providerId="ADAL" clId="{9DDD0C6D-47B3-4807-A6DC-32A4E114A346}" dt="2023-11-06T10:31:54.809" v="2172"/>
        <pc:sldMkLst>
          <pc:docMk/>
          <pc:sldMk cId="1043298351" sldId="553"/>
        </pc:sldMkLst>
        <pc:spChg chg="add del">
          <ac:chgData name="Whitham,G" userId="4b6837ab-135a-4ddf-80d0-99ece52cfe9a" providerId="ADAL" clId="{9DDD0C6D-47B3-4807-A6DC-32A4E114A346}" dt="2023-11-06T10:31:54.809" v="2172"/>
          <ac:spMkLst>
            <pc:docMk/>
            <pc:sldMk cId="1043298351" sldId="553"/>
            <ac:spMk id="3079" creationId="{42A4FC2C-047E-45A5-965D-8E1E3BF09BC6}"/>
          </ac:spMkLst>
        </pc:spChg>
      </pc:sldChg>
      <pc:sldChg chg="add del setBg">
        <pc:chgData name="Whitham,G" userId="4b6837ab-135a-4ddf-80d0-99ece52cfe9a" providerId="ADAL" clId="{9DDD0C6D-47B3-4807-A6DC-32A4E114A346}" dt="2023-11-06T10:31:54.809" v="2172"/>
        <pc:sldMkLst>
          <pc:docMk/>
          <pc:sldMk cId="3402902711" sldId="555"/>
        </pc:sldMkLst>
      </pc:sldChg>
      <pc:sldChg chg="add del setBg">
        <pc:chgData name="Whitham,G" userId="4b6837ab-135a-4ddf-80d0-99ece52cfe9a" providerId="ADAL" clId="{9DDD0C6D-47B3-4807-A6DC-32A4E114A346}" dt="2023-11-06T10:31:54.809" v="2172"/>
        <pc:sldMkLst>
          <pc:docMk/>
          <pc:sldMk cId="3961558203" sldId="558"/>
        </pc:sldMkLst>
      </pc:sldChg>
      <pc:sldChg chg="add del">
        <pc:chgData name="Whitham,G" userId="4b6837ab-135a-4ddf-80d0-99ece52cfe9a" providerId="ADAL" clId="{9DDD0C6D-47B3-4807-A6DC-32A4E114A346}" dt="2023-11-06T10:31:54.809" v="2172"/>
        <pc:sldMkLst>
          <pc:docMk/>
          <pc:sldMk cId="160205972" sldId="564"/>
        </pc:sldMkLst>
      </pc:sldChg>
      <pc:sldChg chg="add del">
        <pc:chgData name="Whitham,G" userId="4b6837ab-135a-4ddf-80d0-99ece52cfe9a" providerId="ADAL" clId="{9DDD0C6D-47B3-4807-A6DC-32A4E114A346}" dt="2023-11-06T10:31:54.809" v="2172"/>
        <pc:sldMkLst>
          <pc:docMk/>
          <pc:sldMk cId="2818059529" sldId="569"/>
        </pc:sldMkLst>
      </pc:sldChg>
      <pc:sldChg chg="add del">
        <pc:chgData name="Whitham,G" userId="4b6837ab-135a-4ddf-80d0-99ece52cfe9a" providerId="ADAL" clId="{9DDD0C6D-47B3-4807-A6DC-32A4E114A346}" dt="2023-11-06T10:31:54.809" v="2172"/>
        <pc:sldMkLst>
          <pc:docMk/>
          <pc:sldMk cId="832918235" sldId="582"/>
        </pc:sldMkLst>
      </pc:sldChg>
      <pc:sldMasterChg chg="add addSldLayout">
        <pc:chgData name="Whitham,G" userId="4b6837ab-135a-4ddf-80d0-99ece52cfe9a" providerId="ADAL" clId="{9DDD0C6D-47B3-4807-A6DC-32A4E114A346}" dt="2023-11-06T10:34:14.779" v="2173" actId="27028"/>
        <pc:sldMasterMkLst>
          <pc:docMk/>
          <pc:sldMasterMk cId="3676578429" sldId="2147483660"/>
        </pc:sldMasterMkLst>
        <pc:sldLayoutChg chg="add">
          <pc:chgData name="Whitham,G" userId="4b6837ab-135a-4ddf-80d0-99ece52cfe9a" providerId="ADAL" clId="{9DDD0C6D-47B3-4807-A6DC-32A4E114A346}" dt="2023-11-06T10:34:14.779" v="2173" actId="27028"/>
          <pc:sldLayoutMkLst>
            <pc:docMk/>
            <pc:sldMasterMk cId="3676578429" sldId="2147483660"/>
            <pc:sldLayoutMk cId="1314576701" sldId="2147483667"/>
          </pc:sldLayoutMkLst>
        </pc:sldLayoutChg>
      </pc:sldMasterChg>
    </pc:docChg>
  </pc:docChgLst>
  <pc:docChgLst>
    <pc:chgData name="Ward,KA" userId="02ecf904-62b5-4e79-867a-589d85eb1d48" providerId="ADAL" clId="{AC854DC3-C31A-4BED-8247-924694FB0D05}"/>
    <pc:docChg chg="delSld modSld">
      <pc:chgData name="Ward,KA" userId="02ecf904-62b5-4e79-867a-589d85eb1d48" providerId="ADAL" clId="{AC854DC3-C31A-4BED-8247-924694FB0D05}" dt="2023-11-07T12:05:23.927" v="118" actId="20577"/>
      <pc:docMkLst>
        <pc:docMk/>
      </pc:docMkLst>
      <pc:sldChg chg="modSp mod">
        <pc:chgData name="Ward,KA" userId="02ecf904-62b5-4e79-867a-589d85eb1d48" providerId="ADAL" clId="{AC854DC3-C31A-4BED-8247-924694FB0D05}" dt="2023-11-01T11:05:22.230" v="5" actId="20577"/>
        <pc:sldMkLst>
          <pc:docMk/>
          <pc:sldMk cId="1300997984" sldId="317"/>
        </pc:sldMkLst>
        <pc:spChg chg="mod">
          <ac:chgData name="Ward,KA" userId="02ecf904-62b5-4e79-867a-589d85eb1d48" providerId="ADAL" clId="{AC854DC3-C31A-4BED-8247-924694FB0D05}" dt="2023-11-01T11:05:22.230" v="5" actId="20577"/>
          <ac:spMkLst>
            <pc:docMk/>
            <pc:sldMk cId="1300997984" sldId="317"/>
            <ac:spMk id="2" creationId="{0EC67C9E-F548-6DEF-4A4A-9F76BE99A982}"/>
          </ac:spMkLst>
        </pc:spChg>
      </pc:sldChg>
      <pc:sldChg chg="modSp mod modNotesTx">
        <pc:chgData name="Ward,KA" userId="02ecf904-62b5-4e79-867a-589d85eb1d48" providerId="ADAL" clId="{AC854DC3-C31A-4BED-8247-924694FB0D05}" dt="2023-11-07T12:05:23.927" v="118" actId="20577"/>
        <pc:sldMkLst>
          <pc:docMk/>
          <pc:sldMk cId="2297995031" sldId="318"/>
        </pc:sldMkLst>
        <pc:spChg chg="mod">
          <ac:chgData name="Ward,KA" userId="02ecf904-62b5-4e79-867a-589d85eb1d48" providerId="ADAL" clId="{AC854DC3-C31A-4BED-8247-924694FB0D05}" dt="2023-11-02T13:43:40.934" v="31" actId="20577"/>
          <ac:spMkLst>
            <pc:docMk/>
            <pc:sldMk cId="2297995031" sldId="318"/>
            <ac:spMk id="3" creationId="{00000000-0000-0000-0000-000000000000}"/>
          </ac:spMkLst>
        </pc:spChg>
      </pc:sldChg>
      <pc:sldChg chg="modSp mod">
        <pc:chgData name="Ward,KA" userId="02ecf904-62b5-4e79-867a-589d85eb1d48" providerId="ADAL" clId="{AC854DC3-C31A-4BED-8247-924694FB0D05}" dt="2023-11-02T13:44:28.583" v="35" actId="12"/>
        <pc:sldMkLst>
          <pc:docMk/>
          <pc:sldMk cId="990097942" sldId="319"/>
        </pc:sldMkLst>
        <pc:spChg chg="mod">
          <ac:chgData name="Ward,KA" userId="02ecf904-62b5-4e79-867a-589d85eb1d48" providerId="ADAL" clId="{AC854DC3-C31A-4BED-8247-924694FB0D05}" dt="2023-11-02T13:44:28.583" v="35" actId="12"/>
          <ac:spMkLst>
            <pc:docMk/>
            <pc:sldMk cId="990097942" sldId="319"/>
            <ac:spMk id="2" creationId="{C0BDCBFB-533F-38ED-C09A-DED479D2FAD4}"/>
          </ac:spMkLst>
        </pc:spChg>
      </pc:sldChg>
      <pc:sldChg chg="modSp mod">
        <pc:chgData name="Ward,KA" userId="02ecf904-62b5-4e79-867a-589d85eb1d48" providerId="ADAL" clId="{AC854DC3-C31A-4BED-8247-924694FB0D05}" dt="2023-11-02T13:47:22.048" v="114" actId="20577"/>
        <pc:sldMkLst>
          <pc:docMk/>
          <pc:sldMk cId="2918003173" sldId="492"/>
        </pc:sldMkLst>
        <pc:spChg chg="mod">
          <ac:chgData name="Ward,KA" userId="02ecf904-62b5-4e79-867a-589d85eb1d48" providerId="ADAL" clId="{AC854DC3-C31A-4BED-8247-924694FB0D05}" dt="2023-11-02T13:47:22.048" v="114" actId="20577"/>
          <ac:spMkLst>
            <pc:docMk/>
            <pc:sldMk cId="2918003173" sldId="492"/>
            <ac:spMk id="3" creationId="{B7130BB0-452A-41A2-BED8-2545B9940706}"/>
          </ac:spMkLst>
        </pc:spChg>
      </pc:sldChg>
      <pc:sldChg chg="del">
        <pc:chgData name="Ward,KA" userId="02ecf904-62b5-4e79-867a-589d85eb1d48" providerId="ADAL" clId="{AC854DC3-C31A-4BED-8247-924694FB0D05}" dt="2023-11-02T10:35:28.752" v="6" actId="47"/>
        <pc:sldMkLst>
          <pc:docMk/>
          <pc:sldMk cId="1442660314" sldId="510"/>
        </pc:sldMkLst>
      </pc:sldChg>
      <pc:sldChg chg="modSp mod">
        <pc:chgData name="Ward,KA" userId="02ecf904-62b5-4e79-867a-589d85eb1d48" providerId="ADAL" clId="{AC854DC3-C31A-4BED-8247-924694FB0D05}" dt="2023-11-02T13:46:10.303" v="37" actId="20577"/>
        <pc:sldMkLst>
          <pc:docMk/>
          <pc:sldMk cId="613983586" sldId="517"/>
        </pc:sldMkLst>
        <pc:spChg chg="mod">
          <ac:chgData name="Ward,KA" userId="02ecf904-62b5-4e79-867a-589d85eb1d48" providerId="ADAL" clId="{AC854DC3-C31A-4BED-8247-924694FB0D05}" dt="2023-11-02T13:46:10.303" v="37" actId="20577"/>
          <ac:spMkLst>
            <pc:docMk/>
            <pc:sldMk cId="613983586" sldId="517"/>
            <ac:spMk id="6" creationId="{0802697D-1004-F568-CC89-2761517AC883}"/>
          </ac:spMkLst>
        </pc:spChg>
      </pc:sldChg>
      <pc:sldChg chg="modSp mod">
        <pc:chgData name="Ward,KA" userId="02ecf904-62b5-4e79-867a-589d85eb1d48" providerId="ADAL" clId="{AC854DC3-C31A-4BED-8247-924694FB0D05}" dt="2023-11-02T13:46:42.327" v="41" actId="6549"/>
        <pc:sldMkLst>
          <pc:docMk/>
          <pc:sldMk cId="3811857502" sldId="519"/>
        </pc:sldMkLst>
        <pc:spChg chg="mod">
          <ac:chgData name="Ward,KA" userId="02ecf904-62b5-4e79-867a-589d85eb1d48" providerId="ADAL" clId="{AC854DC3-C31A-4BED-8247-924694FB0D05}" dt="2023-11-02T13:46:42.327" v="41" actId="6549"/>
          <ac:spMkLst>
            <pc:docMk/>
            <pc:sldMk cId="3811857502" sldId="519"/>
            <ac:spMk id="6" creationId="{0802697D-1004-F568-CC89-2761517AC883}"/>
          </ac:spMkLst>
        </pc:spChg>
      </pc:sldChg>
    </pc:docChg>
  </pc:docChgLst>
  <pc:docChgLst>
    <pc:chgData name="Brennan,N" userId="S::n.brennan@lse.ac.uk::acd8673e-697f-4bb8-adb6-ed04892a45fc" providerId="AD" clId="Web-{DF17D488-4130-665C-34FF-7E82410BD3EF}"/>
    <pc:docChg chg="addSld modSld sldOrd">
      <pc:chgData name="Brennan,N" userId="S::n.brennan@lse.ac.uk::acd8673e-697f-4bb8-adb6-ed04892a45fc" providerId="AD" clId="Web-{DF17D488-4130-665C-34FF-7E82410BD3EF}" dt="2023-11-07T11:28:15.777" v="10"/>
      <pc:docMkLst>
        <pc:docMk/>
      </pc:docMkLst>
      <pc:sldChg chg="addSp delSp modSp">
        <pc:chgData name="Brennan,N" userId="S::n.brennan@lse.ac.uk::acd8673e-697f-4bb8-adb6-ed04892a45fc" providerId="AD" clId="Web-{DF17D488-4130-665C-34FF-7E82410BD3EF}" dt="2023-11-07T11:27:33.245" v="3"/>
        <pc:sldMkLst>
          <pc:docMk/>
          <pc:sldMk cId="3675130801" sldId="523"/>
        </pc:sldMkLst>
        <pc:picChg chg="add del mod">
          <ac:chgData name="Brennan,N" userId="S::n.brennan@lse.ac.uk::acd8673e-697f-4bb8-adb6-ed04892a45fc" providerId="AD" clId="Web-{DF17D488-4130-665C-34FF-7E82410BD3EF}" dt="2023-11-07T11:27:33.245" v="3"/>
          <ac:picMkLst>
            <pc:docMk/>
            <pc:sldMk cId="3675130801" sldId="523"/>
            <ac:picMk id="3" creationId="{39360497-5750-4A23-8BA9-D1687B2E5524}"/>
          </ac:picMkLst>
        </pc:picChg>
      </pc:sldChg>
      <pc:sldChg chg="addSp delSp modSp">
        <pc:chgData name="Brennan,N" userId="S::n.brennan@lse.ac.uk::acd8673e-697f-4bb8-adb6-ed04892a45fc" providerId="AD" clId="Web-{DF17D488-4130-665C-34FF-7E82410BD3EF}" dt="2023-11-07T11:27:26.026" v="1"/>
        <pc:sldMkLst>
          <pc:docMk/>
          <pc:sldMk cId="2818059529" sldId="528"/>
        </pc:sldMkLst>
        <pc:picChg chg="add del mod">
          <ac:chgData name="Brennan,N" userId="S::n.brennan@lse.ac.uk::acd8673e-697f-4bb8-adb6-ed04892a45fc" providerId="AD" clId="Web-{DF17D488-4130-665C-34FF-7E82410BD3EF}" dt="2023-11-07T11:27:26.026" v="1"/>
          <ac:picMkLst>
            <pc:docMk/>
            <pc:sldMk cId="2818059529" sldId="528"/>
            <ac:picMk id="6" creationId="{F04C6A1D-BE3D-AC4E-CABE-DD420BDE4160}"/>
          </ac:picMkLst>
        </pc:picChg>
      </pc:sldChg>
      <pc:sldChg chg="modSp add ord replId addAnim delAnim">
        <pc:chgData name="Brennan,N" userId="S::n.brennan@lse.ac.uk::acd8673e-697f-4bb8-adb6-ed04892a45fc" providerId="AD" clId="Web-{DF17D488-4130-665C-34FF-7E82410BD3EF}" dt="2023-11-07T11:28:15.777" v="10"/>
        <pc:sldMkLst>
          <pc:docMk/>
          <pc:sldMk cId="2361247617" sldId="536"/>
        </pc:sldMkLst>
        <pc:spChg chg="mod">
          <ac:chgData name="Brennan,N" userId="S::n.brennan@lse.ac.uk::acd8673e-697f-4bb8-adb6-ed04892a45fc" providerId="AD" clId="Web-{DF17D488-4130-665C-34FF-7E82410BD3EF}" dt="2023-11-07T11:27:46.605" v="8" actId="20577"/>
          <ac:spMkLst>
            <pc:docMk/>
            <pc:sldMk cId="2361247617" sldId="53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4277135" cy="3382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84" y="0"/>
            <a:ext cx="4277135" cy="338244"/>
          </a:xfrm>
          <a:prstGeom prst="rect">
            <a:avLst/>
          </a:prstGeom>
        </p:spPr>
        <p:txBody>
          <a:bodyPr vert="horz" lIns="91440" tIns="45720" rIns="91440" bIns="45720" rtlCol="0"/>
          <a:lstStyle>
            <a:lvl1pPr algn="r">
              <a:defRPr sz="1200"/>
            </a:lvl1pPr>
          </a:lstStyle>
          <a:p>
            <a:fld id="{D2CC208D-F9FF-4E51-BDB6-7B07A3F64F4D}" type="datetimeFigureOut">
              <a:rPr lang="en-GB" smtClean="0"/>
              <a:t>07/11/2023</a:t>
            </a:fld>
            <a:endParaRPr lang="en-GB"/>
          </a:p>
        </p:txBody>
      </p:sp>
      <p:sp>
        <p:nvSpPr>
          <p:cNvPr id="4" name="Footer Placeholder 3"/>
          <p:cNvSpPr>
            <a:spLocks noGrp="1"/>
          </p:cNvSpPr>
          <p:nvPr>
            <p:ph type="ftr" sz="quarter" idx="2"/>
          </p:nvPr>
        </p:nvSpPr>
        <p:spPr>
          <a:xfrm>
            <a:off x="7" y="6403869"/>
            <a:ext cx="4277135" cy="33824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84" y="6403869"/>
            <a:ext cx="4277135" cy="338244"/>
          </a:xfrm>
          <a:prstGeom prst="rect">
            <a:avLst/>
          </a:prstGeom>
        </p:spPr>
        <p:txBody>
          <a:bodyPr vert="horz" lIns="91440" tIns="45720" rIns="91440" bIns="45720" rtlCol="0" anchor="b"/>
          <a:lstStyle>
            <a:lvl1pPr algn="r">
              <a:defRPr sz="1200"/>
            </a:lvl1pPr>
          </a:lstStyle>
          <a:p>
            <a:fld id="{E9A04FB4-1F8C-4282-8DC8-A5AB9CB2E8C7}" type="slidenum">
              <a:rPr lang="en-GB" smtClean="0"/>
              <a:t>‹#›</a:t>
            </a:fld>
            <a:endParaRPr lang="en-GB"/>
          </a:p>
        </p:txBody>
      </p:sp>
    </p:spTree>
    <p:extLst>
      <p:ext uri="{BB962C8B-B14F-4D97-AF65-F5344CB8AC3E}">
        <p14:creationId xmlns:p14="http://schemas.microsoft.com/office/powerpoint/2010/main" val="3439784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8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763" y="0"/>
            <a:ext cx="4278312" cy="338138"/>
          </a:xfrm>
          <a:prstGeom prst="rect">
            <a:avLst/>
          </a:prstGeom>
        </p:spPr>
        <p:txBody>
          <a:bodyPr vert="horz" lIns="91440" tIns="45720" rIns="91440" bIns="45720" rtlCol="0"/>
          <a:lstStyle>
            <a:lvl1pPr algn="r">
              <a:defRPr sz="1200"/>
            </a:lvl1pPr>
          </a:lstStyle>
          <a:p>
            <a:fld id="{112EE8C0-091C-48E1-9BF7-586586F2E8C5}" type="datetimeFigureOut">
              <a:rPr lang="en-GB" smtClean="0"/>
              <a:t>07/11/2023</a:t>
            </a:fld>
            <a:endParaRPr lang="en-GB"/>
          </a:p>
        </p:txBody>
      </p:sp>
      <p:sp>
        <p:nvSpPr>
          <p:cNvPr id="4" name="Slide Image Placeholder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244850"/>
            <a:ext cx="7897813" cy="2654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03975"/>
            <a:ext cx="4278313" cy="338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763" y="6403975"/>
            <a:ext cx="4278312" cy="338138"/>
          </a:xfrm>
          <a:prstGeom prst="rect">
            <a:avLst/>
          </a:prstGeom>
        </p:spPr>
        <p:txBody>
          <a:bodyPr vert="horz" lIns="91440" tIns="45720" rIns="91440" bIns="45720" rtlCol="0" anchor="b"/>
          <a:lstStyle>
            <a:lvl1pPr algn="r">
              <a:defRPr sz="1200"/>
            </a:lvl1pPr>
          </a:lstStyle>
          <a:p>
            <a:fld id="{8F5A2D36-4642-4412-BBFE-8AC4F82B7ACD}" type="slidenum">
              <a:rPr lang="en-GB" smtClean="0"/>
              <a:t>‹#›</a:t>
            </a:fld>
            <a:endParaRPr lang="en-GB"/>
          </a:p>
        </p:txBody>
      </p:sp>
    </p:spTree>
    <p:extLst>
      <p:ext uri="{BB962C8B-B14F-4D97-AF65-F5344CB8AC3E}">
        <p14:creationId xmlns:p14="http://schemas.microsoft.com/office/powerpoint/2010/main" val="85528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lse.ac.uk/resources/calendar/courseGuides/PP/2021_PP406.htm" TargetMode="External"/><Relationship Id="rId3" Type="http://schemas.openxmlformats.org/officeDocument/2006/relationships/hyperlink" Target="http://www.lse.ac.uk/resources/calendar/courseGuides/PP/2021_PP401.htm" TargetMode="External"/><Relationship Id="rId7" Type="http://schemas.openxmlformats.org/officeDocument/2006/relationships/hyperlink" Target="http://www.lse.ac.uk/resources/calendar/courseGuides/PP/2021_PP405.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lse.ac.uk/resources/calendar/courseGuides/PP/2021_PP404.htm" TargetMode="External"/><Relationship Id="rId5" Type="http://schemas.openxmlformats.org/officeDocument/2006/relationships/hyperlink" Target="http://www.lse.ac.uk/resources/calendar/courseGuides/PP/2021_PP403.htm" TargetMode="External"/><Relationship Id="rId4" Type="http://schemas.openxmlformats.org/officeDocument/2006/relationships/hyperlink" Target="http://www.lse.ac.uk/resources/calendar/courseGuides/PP/2021_PP402.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se.ac.uk/resources/calendar/courseGuides/PP/2022_PP440.ht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lse.ac.uk/resources/calendar/courseGuides/PP/2022_PP455.htm" TargetMode="External"/><Relationship Id="rId4" Type="http://schemas.openxmlformats.org/officeDocument/2006/relationships/hyperlink" Target="http://www.lse.ac.uk/resources/calendar/courseGuides/PP/2022_PP478.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1</a:t>
            </a:fld>
            <a:endParaRPr lang="en-GB"/>
          </a:p>
        </p:txBody>
      </p:sp>
    </p:spTree>
    <p:extLst>
      <p:ext uri="{BB962C8B-B14F-4D97-AF65-F5344CB8AC3E}">
        <p14:creationId xmlns:p14="http://schemas.microsoft.com/office/powerpoint/2010/main" val="102937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six core courses and option courses.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lgn="l"/>
            <a:r>
              <a:rPr lang="en-GB" b="1" i="0" u="none" strike="noStrike">
                <a:solidFill>
                  <a:srgbClr val="3A3D3F"/>
                </a:solidFill>
                <a:effectLst/>
                <a:latin typeface="Roboto" panose="02000000000000000000" pitchFamily="2" charset="0"/>
                <a:hlinkClick r:id="rId3" tooltip="Political Science for Public Policy"/>
              </a:rPr>
              <a:t>Political Science for Public Policy*</a:t>
            </a:r>
            <a:br>
              <a:rPr lang="en-GB" b="1"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On this course you will learn how to understand and analyse empirically the political context of policymaking. This will include how political behaviour (such as voting behaviour, elections and lobbying), interacts with political institutions (such as electoral systems, different models of government or central banks) to create political outcomes (such as economic policies, development aid and ethnic conflict).</a:t>
            </a:r>
          </a:p>
          <a:p>
            <a:pPr algn="l"/>
            <a:r>
              <a:rPr lang="en-GB" b="1" i="0" u="none" strike="noStrike">
                <a:solidFill>
                  <a:srgbClr val="3A3D3F"/>
                </a:solidFill>
                <a:effectLst/>
                <a:latin typeface="Roboto" panose="02000000000000000000" pitchFamily="2" charset="0"/>
                <a:hlinkClick r:id="rId4" tooltip="Quantitative Methods for Public Policy"/>
              </a:rPr>
              <a:t>Quantitative Methods for Public Policy*</a:t>
            </a:r>
            <a:br>
              <a:rPr lang="en-GB" b="1"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This course will introduce you to some of the key principles and tools of quantitative evaluations which underpin policy interventions and outcomes. The emphasis is on the practical application of these tools to real-life situations, including the difference between correlation and causality, the use of randomised experiments, and understanding of how and when difference-in-differences regressions can be effectively used.</a:t>
            </a:r>
          </a:p>
          <a:p>
            <a:pPr algn="l"/>
            <a:r>
              <a:rPr lang="en-GB" b="1" i="0" u="none" strike="noStrike">
                <a:solidFill>
                  <a:srgbClr val="3A3D3F"/>
                </a:solidFill>
                <a:effectLst/>
                <a:latin typeface="Roboto" panose="02000000000000000000" pitchFamily="2" charset="0"/>
                <a:hlinkClick r:id="rId5" tooltip="Economics for Public Policy"/>
              </a:rPr>
              <a:t>Public Management*</a:t>
            </a:r>
            <a:br>
              <a:rPr lang="en-GB" b="1"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This course offers an intensive introduction into key literatures and themes in the study of public management. Applied to both developed and lesser developed world contexts, you will learn about public sector reform, coordination and collaboration, bureaucracies, professionalism and motivation, performance management, crisis management, leadership, institutional capacity building, cutback management and organisational learning. Your teaching will be paired with insights to the success, or otherwise, of different models and approaches.</a:t>
            </a:r>
          </a:p>
          <a:p>
            <a:pPr algn="l"/>
            <a:r>
              <a:rPr lang="en-GB" b="1" i="0" u="none" strike="noStrike">
                <a:solidFill>
                  <a:srgbClr val="3A3D3F"/>
                </a:solidFill>
                <a:effectLst/>
                <a:latin typeface="Roboto" panose="02000000000000000000" pitchFamily="2" charset="0"/>
                <a:hlinkClick r:id="rId6" tooltip="Economics for Public Policy"/>
              </a:rPr>
              <a:t>Economics for Public Policy*</a:t>
            </a:r>
            <a:br>
              <a:rPr lang="en-GB" b="0"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On this course, you will learn the key principles of economic policy-making. Both micro- and macro-economics will be covered, including price theory, understanding markets, externalities, public goods, principal-agent problems, economic growth, inflation business cycles, unemployment, and fiscal and monetary policies.</a:t>
            </a:r>
          </a:p>
          <a:p>
            <a:pPr algn="l"/>
            <a:r>
              <a:rPr lang="en-GB" b="1" i="0" u="none" strike="noStrike">
                <a:solidFill>
                  <a:srgbClr val="3A3D3F"/>
                </a:solidFill>
                <a:effectLst/>
                <a:latin typeface="Roboto" panose="02000000000000000000" pitchFamily="2" charset="0"/>
                <a:hlinkClick r:id="rId7" tooltip="Public Policy Applications "/>
              </a:rPr>
              <a:t>Public Policy Applications*</a:t>
            </a:r>
            <a:br>
              <a:rPr lang="en-GB" b="0"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This course will introduce students to the application of social science literatures to concrete policy issues. The course will be organised around topics which are being actively discussed in both the policy and academic spheres/realms/domains. This course will emphasis illustrating how different theoretical and disciplinary approaches analyse a particular policy topic and problem. The precise policy topics will be decided each year, depending on the academic and practitioner availability. We attract from either the cutting edge of a particular research topic or those who are working directly on a topic area.</a:t>
            </a:r>
          </a:p>
          <a:p>
            <a:pPr algn="l"/>
            <a:r>
              <a:rPr lang="en-GB" b="1" i="0" u="none" strike="noStrike">
                <a:solidFill>
                  <a:srgbClr val="3A3D3F"/>
                </a:solidFill>
                <a:effectLst/>
                <a:latin typeface="Roboto" panose="02000000000000000000" pitchFamily="2" charset="0"/>
                <a:hlinkClick r:id="rId8" tooltip="Philosophy Public Policy"/>
              </a:rPr>
              <a:t>Philosophy for Public Policy*</a:t>
            </a:r>
            <a:br>
              <a:rPr lang="en-GB" b="0" i="0">
                <a:solidFill>
                  <a:srgbClr val="3A3D3F"/>
                </a:solidFill>
                <a:effectLst/>
                <a:latin typeface="Roboto" panose="02000000000000000000" pitchFamily="2" charset="0"/>
              </a:rPr>
            </a:br>
            <a:r>
              <a:rPr lang="en-GB" b="0" i="0">
                <a:solidFill>
                  <a:srgbClr val="3A3D3F"/>
                </a:solidFill>
                <a:effectLst/>
                <a:latin typeface="Roboto" panose="02000000000000000000" pitchFamily="2" charset="0"/>
              </a:rPr>
              <a:t>This course has been designed to help you develop the skills and insight to apply philosophical reasoning to your understanding and practice of the 'craft of government'. It includes a strong grounding in moral and political philosophical principles and emphasises their application in modern policy-making toolkit. You will study a range of philosophical theories and concepts, then discuss and learn to evaluate them by focusing on specific policy proposals. Taught by leading LSE philosophers, the emphasis is on applying theory and concept in practical and policy-relevant ways.</a:t>
            </a:r>
          </a:p>
          <a:p>
            <a:pPr algn="l"/>
            <a:r>
              <a:rPr lang="en-GB" b="1" i="0">
                <a:solidFill>
                  <a:srgbClr val="3A3D3F"/>
                </a:solidFill>
                <a:effectLst/>
                <a:latin typeface="Roboto" panose="02000000000000000000" pitchFamily="2" charset="0"/>
              </a:rPr>
              <a:t>Option courses (electives)</a:t>
            </a:r>
            <a:endParaRPr lang="en-GB" b="0" i="0">
              <a:solidFill>
                <a:srgbClr val="3A3D3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14</a:t>
            </a:fld>
            <a:endParaRPr lang="en-GB"/>
          </a:p>
        </p:txBody>
      </p:sp>
    </p:spTree>
    <p:extLst>
      <p:ext uri="{BB962C8B-B14F-4D97-AF65-F5344CB8AC3E}">
        <p14:creationId xmlns:p14="http://schemas.microsoft.com/office/powerpoint/2010/main" val="237169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Pic of current 2023 intake during welcome</a:t>
            </a:r>
          </a:p>
        </p:txBody>
      </p:sp>
      <p:sp>
        <p:nvSpPr>
          <p:cNvPr id="4" name="Slide Number Placeholder 3"/>
          <p:cNvSpPr>
            <a:spLocks noGrp="1"/>
          </p:cNvSpPr>
          <p:nvPr>
            <p:ph type="sldNum" sz="quarter" idx="5"/>
          </p:nvPr>
        </p:nvSpPr>
        <p:spPr/>
        <p:txBody>
          <a:bodyPr/>
          <a:lstStyle/>
          <a:p>
            <a:fld id="{8F5A2D36-4642-4412-BBFE-8AC4F82B7ACD}" type="slidenum">
              <a:rPr lang="en-GB" smtClean="0"/>
              <a:t>15</a:t>
            </a:fld>
            <a:endParaRPr lang="en-GB"/>
          </a:p>
        </p:txBody>
      </p:sp>
    </p:spTree>
    <p:extLst>
      <p:ext uri="{BB962C8B-B14F-4D97-AF65-F5344CB8AC3E}">
        <p14:creationId xmlns:p14="http://schemas.microsoft.com/office/powerpoint/2010/main" val="224847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16</a:t>
            </a:fld>
            <a:endParaRPr lang="en-GB"/>
          </a:p>
        </p:txBody>
      </p:sp>
    </p:spTree>
    <p:extLst>
      <p:ext uri="{BB962C8B-B14F-4D97-AF65-F5344CB8AC3E}">
        <p14:creationId xmlns:p14="http://schemas.microsoft.com/office/powerpoint/2010/main" val="394055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b="0" i="0">
                <a:solidFill>
                  <a:srgbClr val="3A3D3F"/>
                </a:solidFill>
                <a:effectLst/>
                <a:latin typeface="Roboto" panose="02000000000000000000" pitchFamily="2" charset="0"/>
              </a:rPr>
              <a:t> we would normally require a </a:t>
            </a:r>
            <a:r>
              <a:rPr lang="en-GB" b="0" i="0" err="1">
                <a:solidFill>
                  <a:srgbClr val="3A3D3F"/>
                </a:solidFill>
                <a:effectLst/>
                <a:latin typeface="Roboto" panose="02000000000000000000" pitchFamily="2" charset="0"/>
              </a:rPr>
              <a:t>grado</a:t>
            </a:r>
            <a:r>
              <a:rPr lang="en-GB" b="0" i="0">
                <a:solidFill>
                  <a:srgbClr val="3A3D3F"/>
                </a:solidFill>
                <a:effectLst/>
                <a:latin typeface="Roboto" panose="02000000000000000000" pitchFamily="2" charset="0"/>
              </a:rPr>
              <a:t> de </a:t>
            </a:r>
            <a:r>
              <a:rPr lang="en-GB" b="0" i="0" err="1">
                <a:solidFill>
                  <a:srgbClr val="3A3D3F"/>
                </a:solidFill>
                <a:effectLst/>
                <a:latin typeface="Roboto" panose="02000000000000000000" pitchFamily="2" charset="0"/>
              </a:rPr>
              <a:t>licenciado</a:t>
            </a:r>
            <a:r>
              <a:rPr lang="en-GB" b="0" i="0">
                <a:solidFill>
                  <a:srgbClr val="3A3D3F"/>
                </a:solidFill>
                <a:effectLst/>
                <a:latin typeface="Roboto" panose="02000000000000000000" pitchFamily="2" charset="0"/>
              </a:rPr>
              <a:t>/</a:t>
            </a:r>
            <a:r>
              <a:rPr lang="en-GB" b="0" i="0" err="1">
                <a:solidFill>
                  <a:srgbClr val="3A3D3F"/>
                </a:solidFill>
                <a:effectLst/>
                <a:latin typeface="Roboto" panose="02000000000000000000" pitchFamily="2" charset="0"/>
              </a:rPr>
              <a:t>licenciatura</a:t>
            </a:r>
            <a:r>
              <a:rPr lang="en-GB" b="0" i="0">
                <a:solidFill>
                  <a:srgbClr val="3A3D3F"/>
                </a:solidFill>
                <a:effectLst/>
                <a:latin typeface="Roboto" panose="02000000000000000000" pitchFamily="2" charset="0"/>
              </a:rPr>
              <a:t> (achieved after four years study) or the </a:t>
            </a:r>
            <a:r>
              <a:rPr lang="en-GB" b="0" i="0" err="1">
                <a:solidFill>
                  <a:srgbClr val="3A3D3F"/>
                </a:solidFill>
                <a:effectLst/>
                <a:latin typeface="Roboto" panose="02000000000000000000" pitchFamily="2" charset="0"/>
              </a:rPr>
              <a:t>título</a:t>
            </a:r>
            <a:r>
              <a:rPr lang="en-GB" b="0" i="0">
                <a:solidFill>
                  <a:srgbClr val="3A3D3F"/>
                </a:solidFill>
                <a:effectLst/>
                <a:latin typeface="Roboto" panose="02000000000000000000" pitchFamily="2" charset="0"/>
              </a:rPr>
              <a:t> (profesional) de [subject area] (awarded after the </a:t>
            </a:r>
            <a:r>
              <a:rPr lang="en-GB" b="0" i="0" err="1">
                <a:solidFill>
                  <a:srgbClr val="3A3D3F"/>
                </a:solidFill>
                <a:effectLst/>
                <a:latin typeface="Roboto" panose="02000000000000000000" pitchFamily="2" charset="0"/>
              </a:rPr>
              <a:t>grado</a:t>
            </a:r>
            <a:r>
              <a:rPr lang="en-GB" b="0" i="0">
                <a:solidFill>
                  <a:srgbClr val="3A3D3F"/>
                </a:solidFill>
                <a:effectLst/>
                <a:latin typeface="Roboto" panose="02000000000000000000" pitchFamily="2" charset="0"/>
              </a:rPr>
              <a:t> de </a:t>
            </a:r>
            <a:r>
              <a:rPr lang="en-GB" b="0" i="0" err="1">
                <a:solidFill>
                  <a:srgbClr val="3A3D3F"/>
                </a:solidFill>
                <a:effectLst/>
                <a:latin typeface="Roboto" panose="02000000000000000000" pitchFamily="2" charset="0"/>
              </a:rPr>
              <a:t>licenciado</a:t>
            </a:r>
            <a:r>
              <a:rPr lang="en-GB" b="0" i="0">
                <a:solidFill>
                  <a:srgbClr val="3A3D3F"/>
                </a:solidFill>
                <a:effectLst/>
                <a:latin typeface="Roboto" panose="02000000000000000000" pitchFamily="2" charset="0"/>
              </a:rPr>
              <a:t> or the </a:t>
            </a:r>
            <a:r>
              <a:rPr lang="en-GB" b="0" i="0" err="1">
                <a:solidFill>
                  <a:srgbClr val="3A3D3F"/>
                </a:solidFill>
                <a:effectLst/>
                <a:latin typeface="Roboto" panose="02000000000000000000" pitchFamily="2" charset="0"/>
              </a:rPr>
              <a:t>grado</a:t>
            </a:r>
            <a:r>
              <a:rPr lang="en-GB" b="0" i="0">
                <a:solidFill>
                  <a:srgbClr val="3A3D3F"/>
                </a:solidFill>
                <a:effectLst/>
                <a:latin typeface="Roboto" panose="02000000000000000000" pitchFamily="2" charset="0"/>
              </a:rPr>
              <a:t> de </a:t>
            </a:r>
            <a:r>
              <a:rPr lang="en-GB" b="0" i="0" err="1">
                <a:solidFill>
                  <a:srgbClr val="3A3D3F"/>
                </a:solidFill>
                <a:effectLst/>
                <a:latin typeface="Roboto" panose="02000000000000000000" pitchFamily="2" charset="0"/>
              </a:rPr>
              <a:t>bachiller</a:t>
            </a:r>
            <a:r>
              <a:rPr lang="en-GB" b="0" i="0">
                <a:solidFill>
                  <a:srgbClr val="3A3D3F"/>
                </a:solidFill>
                <a:effectLst/>
                <a:latin typeface="Roboto" panose="02000000000000000000" pitchFamily="2" charset="0"/>
              </a:rPr>
              <a:t>/</a:t>
            </a:r>
            <a:r>
              <a:rPr lang="en-GB" b="0" i="0" err="1">
                <a:solidFill>
                  <a:srgbClr val="3A3D3F"/>
                </a:solidFill>
                <a:effectLst/>
                <a:latin typeface="Roboto" panose="02000000000000000000" pitchFamily="2" charset="0"/>
              </a:rPr>
              <a:t>bachillerato</a:t>
            </a:r>
            <a:r>
              <a:rPr lang="en-GB" b="0" i="0">
                <a:solidFill>
                  <a:srgbClr val="3A3D3F"/>
                </a:solidFill>
                <a:effectLst/>
                <a:latin typeface="Roboto" panose="02000000000000000000" pitchFamily="2" charset="0"/>
              </a:rPr>
              <a:t>) with an overall mark of 5/7 (bueno) or 70 per cent.</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25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defTabSz="609630">
              <a:lnSpc>
                <a:spcPts val="3444"/>
              </a:lnSpc>
              <a:buFont typeface="Arial" panose="020B0604020202020204" pitchFamily="34" charset="0"/>
              <a:buNone/>
            </a:pPr>
            <a:r>
              <a:rPr lang="en-GB" sz="1200" b="0" i="0" kern="1200">
                <a:solidFill>
                  <a:srgbClr val="3A3D3F"/>
                </a:solidFill>
                <a:effectLst/>
                <a:latin typeface="Roboto" panose="02000000000000000000" pitchFamily="2" charset="0"/>
                <a:ea typeface="+mn-ea"/>
                <a:cs typeface="+mn-cs"/>
              </a:rPr>
              <a:t>Your statement(s) should be typed and no longer than two sides of A4 paper. There is no fixed word limit, but we expect statement(s) to be no longer than 1,000 - 1,500 words</a:t>
            </a:r>
          </a:p>
          <a:p>
            <a:pPr marL="0" indent="0" defTabSz="609630">
              <a:lnSpc>
                <a:spcPts val="3444"/>
              </a:lnSpc>
              <a:buFont typeface="Arial" panose="020B0604020202020204" pitchFamily="34" charset="0"/>
              <a:buNone/>
            </a:pPr>
            <a:endParaRPr lang="en-GB" sz="1200" b="0" i="0" kern="1200">
              <a:solidFill>
                <a:srgbClr val="3A3D3F"/>
              </a:solidFill>
              <a:effectLst/>
              <a:latin typeface="Roboto" panose="02000000000000000000" pitchFamily="2" charset="0"/>
              <a:ea typeface="+mn-ea"/>
              <a:cs typeface="+mn-cs"/>
            </a:endParaRPr>
          </a:p>
          <a:p>
            <a:pPr marL="0" indent="0" defTabSz="609630">
              <a:lnSpc>
                <a:spcPts val="3444"/>
              </a:lnSpc>
              <a:buFont typeface="Arial" panose="020B0604020202020204" pitchFamily="34" charset="0"/>
              <a:buNone/>
            </a:pPr>
            <a:r>
              <a:rPr lang="en-GB" sz="1200" b="0" i="0" kern="1200">
                <a:solidFill>
                  <a:srgbClr val="3A3D3F"/>
                </a:solidFill>
                <a:effectLst/>
                <a:latin typeface="Roboto" panose="02000000000000000000" pitchFamily="2" charset="0"/>
                <a:ea typeface="+mn-ea"/>
                <a:cs typeface="+mn-cs"/>
              </a:rPr>
              <a:t>For each programme you apply for, you must upload a statement that describes your academic interest in, understanding of, and suitability for that programme, as well as your purpose and objectives in undertaking this graduate study.</a:t>
            </a:r>
          </a:p>
          <a:p>
            <a:pPr marL="0" indent="0" defTabSz="609630">
              <a:lnSpc>
                <a:spcPts val="3444"/>
              </a:lnSpc>
              <a:buFont typeface="Arial" panose="020B0604020202020204" pitchFamily="34" charset="0"/>
              <a:buNone/>
            </a:pPr>
            <a:r>
              <a:rPr lang="en-GB" sz="1200" b="0" i="0" kern="1200">
                <a:solidFill>
                  <a:srgbClr val="3A3D3F"/>
                </a:solidFill>
                <a:effectLst/>
                <a:latin typeface="Roboto" panose="02000000000000000000" pitchFamily="2" charset="0"/>
                <a:ea typeface="+mn-ea"/>
                <a:cs typeface="+mn-cs"/>
              </a:rPr>
              <a:t>Any specific requirements for your chosen programme will be listed on the Programme Page. Use the Programme structure and content section to research the modules you will be taking and shape your statement of academic purpose.</a:t>
            </a:r>
          </a:p>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127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noProof="0">
                <a:solidFill>
                  <a:srgbClr val="3A3D3F"/>
                </a:solidFill>
                <a:effectLst/>
                <a:latin typeface="Roboto" panose="02000000000000000000" pitchFamily="2" charset="0"/>
                <a:ea typeface="+mn-ea"/>
                <a:cs typeface="+mn-cs"/>
              </a:rPr>
              <a:t>Applications for graduate study are an online application. You can make one application per application cycle (usually October to September) and you can make up to two programme choices on each application.</a:t>
            </a: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endParaRPr lang="en-GB" sz="1200" b="0" i="0" kern="1200" noProof="0">
              <a:solidFill>
                <a:srgbClr val="3A3D3F"/>
              </a:solidFill>
              <a:effectLst/>
              <a:latin typeface="Roboto" panose="02000000000000000000" pitchFamily="2" charset="0"/>
              <a:ea typeface="+mn-ea"/>
              <a:cs typeface="+mn-cs"/>
            </a:endParaRP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noProof="0">
                <a:solidFill>
                  <a:srgbClr val="3A3D3F"/>
                </a:solidFill>
                <a:effectLst/>
                <a:latin typeface="Roboto" panose="02000000000000000000" pitchFamily="2" charset="0"/>
                <a:ea typeface="+mn-ea"/>
                <a:cs typeface="+mn-cs"/>
              </a:rPr>
              <a:t>You must upload all of your supporting documents (</a:t>
            </a:r>
            <a:r>
              <a:rPr lang="en-GB" sz="1200" b="0" i="0" kern="1200">
                <a:solidFill>
                  <a:srgbClr val="3A3D3F"/>
                </a:solidFill>
                <a:effectLst/>
                <a:latin typeface="Roboto" panose="02000000000000000000" pitchFamily="2" charset="0"/>
                <a:ea typeface="+mn-ea"/>
                <a:cs typeface="+mn-cs"/>
              </a:rPr>
              <a:t>i.e. </a:t>
            </a:r>
            <a:r>
              <a:rPr lang="en-GB" sz="1200" b="0" i="0" kern="1200" noProof="0">
                <a:solidFill>
                  <a:srgbClr val="3A3D3F"/>
                </a:solidFill>
                <a:effectLst/>
                <a:latin typeface="Roboto" panose="02000000000000000000" pitchFamily="2" charset="0"/>
                <a:ea typeface="+mn-ea"/>
                <a:cs typeface="+mn-cs"/>
              </a:rPr>
              <a:t>CV, statement of academic purpose) and nominate two suitable referees. Your submitted application will not be processed and considered until we have received all the required supporting documents, including references.</a:t>
            </a: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endParaRPr lang="en-GB" sz="1200" b="0" i="0" kern="1200" noProof="0">
              <a:solidFill>
                <a:srgbClr val="3A3D3F"/>
              </a:solidFill>
              <a:effectLst/>
              <a:latin typeface="Roboto" panose="02000000000000000000" pitchFamily="2" charset="0"/>
              <a:ea typeface="+mn-ea"/>
              <a:cs typeface="+mn-cs"/>
            </a:endParaRP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noProof="0">
                <a:solidFill>
                  <a:srgbClr val="3A3D3F"/>
                </a:solidFill>
                <a:effectLst/>
                <a:latin typeface="Roboto" panose="02000000000000000000" pitchFamily="2" charset="0"/>
                <a:ea typeface="+mn-ea"/>
                <a:cs typeface="+mn-cs"/>
              </a:rPr>
              <a:t>Ideally one reference will be academic, however it is up to you to select the best referees. If your chosen programme requires professional experience, one or even both referees could know you in a professional capacity. If you graduated a long time ago or haven’t stayed in touch with your lecturers, professional referees may be more suitable. </a:t>
            </a: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endParaRPr lang="en-GB" sz="1200" b="0" i="0" kern="1200" noProof="0">
              <a:solidFill>
                <a:srgbClr val="3A3D3F"/>
              </a:solidFill>
              <a:effectLst/>
              <a:latin typeface="Roboto" panose="02000000000000000000" pitchFamily="2" charset="0"/>
              <a:ea typeface="+mn-ea"/>
              <a:cs typeface="+mn-cs"/>
            </a:endParaRP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noProof="0">
                <a:solidFill>
                  <a:srgbClr val="3A3D3F"/>
                </a:solidFill>
                <a:effectLst/>
                <a:latin typeface="Roboto" panose="02000000000000000000" pitchFamily="2" charset="0"/>
                <a:ea typeface="+mn-ea"/>
                <a:cs typeface="+mn-cs"/>
              </a:rPr>
              <a:t>The application assessment fee is £80- </a:t>
            </a:r>
            <a:r>
              <a:rPr lang="en-GB" sz="1200" b="0" i="0" kern="1200">
                <a:solidFill>
                  <a:srgbClr val="3A3D3F"/>
                </a:solidFill>
                <a:effectLst/>
                <a:latin typeface="Roboto" panose="02000000000000000000" pitchFamily="2" charset="0"/>
                <a:ea typeface="+mn-ea"/>
                <a:cs typeface="+mn-cs"/>
              </a:rPr>
              <a:t>If you are unable to pay either the reinstatement or application fee you can request a waiver to allow your application to be considered by the department.</a:t>
            </a: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endParaRPr lang="en-GB" sz="1200" b="0" i="0" kern="1200" noProof="0">
              <a:solidFill>
                <a:srgbClr val="3A3D3F"/>
              </a:solidFill>
              <a:effectLst/>
              <a:latin typeface="Roboto" panose="02000000000000000000" pitchFamily="2" charset="0"/>
              <a:ea typeface="+mn-ea"/>
              <a:cs typeface="+mn-cs"/>
            </a:endParaRP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noProof="0">
                <a:solidFill>
                  <a:srgbClr val="3A3D3F"/>
                </a:solidFill>
                <a:effectLst/>
                <a:latin typeface="Roboto" panose="02000000000000000000" pitchFamily="2" charset="0"/>
                <a:ea typeface="+mn-ea"/>
                <a:cs typeface="+mn-cs"/>
              </a:rPr>
              <a:t>There is a rolling admissions for most MSc programmes, however it is advised that apply early, as competition for programmes at LSE is intense. For the MPP/MPA programmes there are set deadlines, and note for double degrees which institution you apply to.</a:t>
            </a: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endParaRPr lang="en-GB" sz="1200" b="0" i="0" kern="1200">
              <a:solidFill>
                <a:srgbClr val="3A3D3F"/>
              </a:solidFill>
              <a:effectLst/>
              <a:latin typeface="Roboto" panose="02000000000000000000" pitchFamily="2" charset="0"/>
              <a:ea typeface="+mn-ea"/>
              <a:cs typeface="+mn-cs"/>
            </a:endParaRPr>
          </a:p>
          <a:p>
            <a:pPr marL="0" marR="0" lvl="0" indent="0" algn="l" defTabSz="609630" rtl="0" eaLnBrk="1" fontAlgn="auto" latinLnBrk="0" hangingPunct="1">
              <a:lnSpc>
                <a:spcPts val="3444"/>
              </a:lnSpc>
              <a:spcBef>
                <a:spcPts val="0"/>
              </a:spcBef>
              <a:spcAft>
                <a:spcPts val="0"/>
              </a:spcAft>
              <a:buClrTx/>
              <a:buSzTx/>
              <a:buFont typeface="Arial" panose="020B0604020202020204" pitchFamily="34" charset="0"/>
              <a:buNone/>
              <a:tabLst/>
              <a:defRPr/>
            </a:pPr>
            <a:r>
              <a:rPr lang="en-GB" sz="1200" b="0" i="0" kern="1200">
                <a:solidFill>
                  <a:srgbClr val="3A3D3F"/>
                </a:solidFill>
                <a:effectLst/>
                <a:latin typeface="Roboto" panose="02000000000000000000" pitchFamily="2" charset="0"/>
                <a:ea typeface="+mn-ea"/>
                <a:cs typeface="+mn-cs"/>
              </a:rPr>
              <a:t>More information on supporting documents can be found on our website.</a:t>
            </a:r>
          </a:p>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633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20</a:t>
            </a:fld>
            <a:endParaRPr lang="en-GB"/>
          </a:p>
        </p:txBody>
      </p:sp>
    </p:spTree>
    <p:extLst>
      <p:ext uri="{BB962C8B-B14F-4D97-AF65-F5344CB8AC3E}">
        <p14:creationId xmlns:p14="http://schemas.microsoft.com/office/powerpoint/2010/main" val="376520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21</a:t>
            </a:fld>
            <a:endParaRPr lang="en-GB"/>
          </a:p>
        </p:txBody>
      </p:sp>
    </p:spTree>
    <p:extLst>
      <p:ext uri="{BB962C8B-B14F-4D97-AF65-F5344CB8AC3E}">
        <p14:creationId xmlns:p14="http://schemas.microsoft.com/office/powerpoint/2010/main" val="257832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SPP recruitment events link: https://www.lse.ac.uk/school-of-public-policy/study/Recruitmentevents</a:t>
            </a:r>
          </a:p>
        </p:txBody>
      </p:sp>
      <p:sp>
        <p:nvSpPr>
          <p:cNvPr id="4" name="Slide Number Placeholder 3"/>
          <p:cNvSpPr>
            <a:spLocks noGrp="1"/>
          </p:cNvSpPr>
          <p:nvPr>
            <p:ph type="sldNum" sz="quarter" idx="5"/>
          </p:nvPr>
        </p:nvSpPr>
        <p:spPr/>
        <p:txBody>
          <a:bodyPr/>
          <a:lstStyle/>
          <a:p>
            <a:fld id="{8F5A2D36-4642-4412-BBFE-8AC4F82B7ACD}" type="slidenum">
              <a:rPr lang="en-GB" smtClean="0"/>
              <a:t>22</a:t>
            </a:fld>
            <a:endParaRPr lang="en-GB"/>
          </a:p>
        </p:txBody>
      </p:sp>
    </p:spTree>
    <p:extLst>
      <p:ext uri="{BB962C8B-B14F-4D97-AF65-F5344CB8AC3E}">
        <p14:creationId xmlns:p14="http://schemas.microsoft.com/office/powerpoint/2010/main" val="93786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98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605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16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07.11.2023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51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744" indent="-237744" defTabSz="380390">
              <a:spcAft>
                <a:spcPts val="480"/>
              </a:spcAft>
              <a:buFont typeface="Arial" panose="020B0604020202020204" pitchFamily="34" charset="0"/>
              <a:buChar char="•"/>
            </a:pPr>
            <a:r>
              <a:rPr lang="en-GB" sz="1200" b="1" kern="1200">
                <a:solidFill>
                  <a:schemeClr val="tx1"/>
                </a:solidFill>
                <a:latin typeface="+mn-lt"/>
                <a:ea typeface="+mn-ea"/>
                <a:cs typeface="+mn-cs"/>
              </a:rPr>
              <a:t>Focus on application of skills to real-world problems and contexts – </a:t>
            </a:r>
            <a:r>
              <a:rPr lang="en-GB" sz="1200" b="0" kern="1200">
                <a:solidFill>
                  <a:schemeClr val="tx1"/>
                </a:solidFill>
                <a:latin typeface="+mn-lt"/>
                <a:ea typeface="+mn-ea"/>
                <a:cs typeface="+mn-cs"/>
              </a:rPr>
              <a:t>We have a number of Professors in Practice and expert speakers who share their experiences from working in governments around the world.  </a:t>
            </a:r>
            <a:endParaRPr lang="en-US" sz="1200" b="1" kern="1200">
              <a:solidFill>
                <a:schemeClr val="tx1"/>
              </a:solidFill>
              <a:latin typeface="+mn-lt"/>
              <a:ea typeface="+mn-ea"/>
              <a:cs typeface="+mn-cs"/>
            </a:endParaRPr>
          </a:p>
          <a:p>
            <a:pPr defTabSz="380390">
              <a:spcAft>
                <a:spcPts val="480"/>
              </a:spcAft>
            </a:pPr>
            <a:endParaRPr lang="en-GB" sz="1200" kern="1200">
              <a:solidFill>
                <a:schemeClr val="tx1"/>
              </a:solidFill>
              <a:latin typeface="+mn-lt"/>
              <a:ea typeface="+mn-ea"/>
              <a:cs typeface="+mn-cs"/>
            </a:endParaRPr>
          </a:p>
          <a:p>
            <a:pPr marL="237744" indent="-237744" defTabSz="380390">
              <a:spcAft>
                <a:spcPts val="480"/>
              </a:spcAft>
              <a:buFont typeface="Arial" panose="020B0604020202020204" pitchFamily="34" charset="0"/>
              <a:buChar char="•"/>
            </a:pPr>
            <a:r>
              <a:rPr lang="en-GB" sz="1200" b="1" kern="1200">
                <a:solidFill>
                  <a:schemeClr val="tx1"/>
                </a:solidFill>
                <a:latin typeface="+mn-lt"/>
                <a:ea typeface="+mn-ea"/>
                <a:cs typeface="+mn-cs"/>
              </a:rPr>
              <a:t>Professional development programmes and ‘policy in practice’ sessions for students – ‘</a:t>
            </a:r>
            <a:r>
              <a:rPr lang="en-GB" sz="1200" b="0" kern="1200">
                <a:solidFill>
                  <a:schemeClr val="tx1"/>
                </a:solidFill>
                <a:latin typeface="+mn-lt"/>
                <a:ea typeface="+mn-ea"/>
                <a:cs typeface="+mn-cs"/>
              </a:rPr>
              <a:t>policy in practice’ speaker series =regular events where practitioners are invited to speak directly to SPP students about their experiences in public policy. Professional Skills programme = </a:t>
            </a:r>
            <a:r>
              <a:rPr lang="en-GB" b="0" i="0">
                <a:solidFill>
                  <a:srgbClr val="3A3D3F"/>
                </a:solidFill>
                <a:effectLst/>
                <a:latin typeface="Roboto" panose="02000000000000000000" pitchFamily="2" charset="0"/>
              </a:rPr>
              <a:t>a series of training workshops with experienced practitioners and experts in key areas of professional development such as leadership, negotiation and persuasive communication.</a:t>
            </a:r>
          </a:p>
          <a:p>
            <a:pPr marL="237744" indent="-237744" defTabSz="380390">
              <a:spcAft>
                <a:spcPts val="480"/>
              </a:spcAft>
              <a:buFont typeface="Arial" panose="020B0604020202020204" pitchFamily="34" charset="0"/>
              <a:buChar char="•"/>
            </a:pPr>
            <a:endParaRPr lang="en-US" sz="1200" kern="1200">
              <a:solidFill>
                <a:schemeClr val="tx1"/>
              </a:solidFill>
              <a:latin typeface="+mn-lt"/>
              <a:ea typeface="+mn-ea"/>
              <a:cs typeface="+mn-cs"/>
            </a:endParaRPr>
          </a:p>
          <a:p>
            <a:pPr marL="237744" indent="-237744" defTabSz="380390">
              <a:spcAft>
                <a:spcPts val="480"/>
              </a:spcAft>
              <a:buFont typeface="Arial" panose="020B0604020202020204" pitchFamily="34" charset="0"/>
              <a:buChar char="•"/>
            </a:pPr>
            <a:r>
              <a:rPr lang="en-GB" sz="1200" b="1" kern="1200">
                <a:solidFill>
                  <a:schemeClr val="tx1"/>
                </a:solidFill>
                <a:latin typeface="+mn-lt"/>
                <a:ea typeface="+mn-ea"/>
                <a:cs typeface="+mn-cs"/>
              </a:rPr>
              <a:t>Member of the Global Public Policy Network (GPPN) – </a:t>
            </a:r>
            <a:r>
              <a:rPr lang="en-GB" sz="1200" b="0" kern="1200">
                <a:solidFill>
                  <a:schemeClr val="tx1"/>
                </a:solidFill>
                <a:latin typeface="+mn-lt"/>
                <a:ea typeface="+mn-ea"/>
                <a:cs typeface="+mn-cs"/>
              </a:rPr>
              <a:t>8 world leading policy schools. Annual conference each year in different global locations (2023 Brazil, 2024 France). Students can apply to take part. </a:t>
            </a:r>
          </a:p>
          <a:p>
            <a:r>
              <a:rPr lang="en-GB"/>
              <a:t>https://www.lse.ac.uk/school-of-public-policy/Student-community </a:t>
            </a:r>
          </a:p>
        </p:txBody>
      </p:sp>
      <p:sp>
        <p:nvSpPr>
          <p:cNvPr id="4" name="Slide Number Placeholder 3"/>
          <p:cNvSpPr>
            <a:spLocks noGrp="1"/>
          </p:cNvSpPr>
          <p:nvPr>
            <p:ph type="sldNum" sz="quarter" idx="5"/>
          </p:nvPr>
        </p:nvSpPr>
        <p:spPr/>
        <p:txBody>
          <a:bodyPr/>
          <a:lstStyle/>
          <a:p>
            <a:fld id="{8F5A2D36-4642-4412-BBFE-8AC4F82B7ACD}" type="slidenum">
              <a:rPr lang="en-GB" smtClean="0"/>
              <a:t>10</a:t>
            </a:fld>
            <a:endParaRPr lang="en-GB"/>
          </a:p>
        </p:txBody>
      </p:sp>
    </p:spTree>
    <p:extLst>
      <p:ext uri="{BB962C8B-B14F-4D97-AF65-F5344CB8AC3E}">
        <p14:creationId xmlns:p14="http://schemas.microsoft.com/office/powerpoint/2010/main" val="295449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11</a:t>
            </a:fld>
            <a:endParaRPr lang="en-GB"/>
          </a:p>
        </p:txBody>
      </p:sp>
    </p:spTree>
    <p:extLst>
      <p:ext uri="{BB962C8B-B14F-4D97-AF65-F5344CB8AC3E}">
        <p14:creationId xmlns:p14="http://schemas.microsoft.com/office/powerpoint/2010/main" val="105023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200" b="0" i="0">
                <a:effectLst/>
                <a:latin typeface="Tahoma" panose="020B0604030504040204" pitchFamily="34" charset="0"/>
                <a:ea typeface="Tahoma" panose="020B0604030504040204" pitchFamily="34" charset="0"/>
                <a:cs typeface="Tahoma" panose="020B0604030504040204" pitchFamily="34" charset="0"/>
              </a:rPr>
              <a:t>Academic core skills - rigorous empirical training, particularly in micro- and macro-economics, political science and quantitative methods of analysis.</a:t>
            </a:r>
          </a:p>
          <a:p>
            <a:pPr>
              <a:buFont typeface="Arial" panose="020B0604020202020204" pitchFamily="34" charset="0"/>
              <a:buChar char="•"/>
            </a:pPr>
            <a:r>
              <a:rPr lang="en-GB" sz="1200">
                <a:latin typeface="Tahoma" panose="020B0604030504040204" pitchFamily="34" charset="0"/>
                <a:ea typeface="Tahoma" panose="020B0604030504040204" pitchFamily="34" charset="0"/>
                <a:cs typeface="Tahoma" panose="020B0604030504040204" pitchFamily="34" charset="0"/>
              </a:rPr>
              <a:t>MPA Y1- T</a:t>
            </a:r>
            <a:r>
              <a:rPr lang="en-GB" sz="1200" b="0" i="0">
                <a:effectLst/>
                <a:latin typeface="Tahoma" panose="020B0604030504040204" pitchFamily="34" charset="0"/>
                <a:ea typeface="Tahoma" panose="020B0604030504040204" pitchFamily="34" charset="0"/>
                <a:cs typeface="Tahoma" panose="020B0604030504040204" pitchFamily="34" charset="0"/>
              </a:rPr>
              <a:t>hree compulsory courses + option courses</a:t>
            </a:r>
          </a:p>
          <a:p>
            <a:pPr marL="0" indent="0">
              <a:buNone/>
            </a:pPr>
            <a:r>
              <a:rPr lang="en-GB" sz="1200">
                <a:latin typeface="Tahoma" panose="020B0604030504040204" pitchFamily="34" charset="0"/>
                <a:ea typeface="Tahoma" panose="020B0604030504040204" pitchFamily="34" charset="0"/>
                <a:cs typeface="Tahoma" panose="020B0604030504040204" pitchFamily="34" charset="0"/>
              </a:rPr>
              <a:t>- </a:t>
            </a:r>
            <a:r>
              <a:rPr lang="en-GB" sz="1200" b="1" i="0" u="none" strike="noStrike">
                <a:effectLst/>
                <a:latin typeface="Tahoma" panose="020B0604030504040204" pitchFamily="34" charset="0"/>
                <a:ea typeface="Tahoma" panose="020B0604030504040204" pitchFamily="34" charset="0"/>
                <a:cs typeface="Tahoma" panose="020B0604030504040204" pitchFamily="34" charset="0"/>
                <a:hlinkClick r:id="rId3" tooltip="Micro and Macro Economics (for Public Policy)">
                  <a:extLst>
                    <a:ext uri="{A12FA001-AC4F-418D-AE19-62706E023703}">
                      <ahyp:hlinkClr xmlns:ahyp="http://schemas.microsoft.com/office/drawing/2018/hyperlinkcolor" val="tx"/>
                    </a:ext>
                  </a:extLst>
                </a:hlinkClick>
              </a:rPr>
              <a:t>Micro and Macro Economics for Public Policy</a:t>
            </a:r>
            <a:r>
              <a:rPr lang="en-GB" sz="1200" b="0" i="0">
                <a:effectLst/>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1200">
                <a:latin typeface="Tahoma" panose="020B0604030504040204" pitchFamily="34" charset="0"/>
                <a:ea typeface="Tahoma" panose="020B0604030504040204" pitchFamily="34" charset="0"/>
                <a:cs typeface="Tahoma" panose="020B0604030504040204" pitchFamily="34" charset="0"/>
              </a:rPr>
              <a:t>- </a:t>
            </a:r>
            <a:r>
              <a:rPr lang="en-GB" sz="1200" b="1" i="0" u="none" strike="noStrike">
                <a:effectLst/>
                <a:latin typeface="Tahoma" panose="020B0604030504040204" pitchFamily="34" charset="0"/>
                <a:ea typeface="Tahoma" panose="020B0604030504040204" pitchFamily="34" charset="0"/>
                <a:cs typeface="Tahoma" panose="020B0604030504040204" pitchFamily="34" charset="0"/>
                <a:hlinkClick r:id="rId4" tooltip="Political Science and Public Policy ">
                  <a:extLst>
                    <a:ext uri="{A12FA001-AC4F-418D-AE19-62706E023703}">
                      <ahyp:hlinkClr xmlns:ahyp="http://schemas.microsoft.com/office/drawing/2018/hyperlinkcolor" val="tx"/>
                    </a:ext>
                  </a:extLst>
                </a:hlinkClick>
              </a:rPr>
              <a:t>Political Science and Public Policy</a:t>
            </a:r>
            <a:endParaRPr lang="en-GB" sz="1200" b="1" i="0" u="none" strike="noStrike">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200" b="1" i="0" u="none" strike="noStrike">
                <a:effectLst/>
                <a:latin typeface="Tahoma" panose="020B0604030504040204" pitchFamily="34" charset="0"/>
                <a:ea typeface="Tahoma" panose="020B0604030504040204" pitchFamily="34" charset="0"/>
                <a:cs typeface="Tahoma" panose="020B0604030504040204" pitchFamily="34" charset="0"/>
                <a:hlinkClick r:id="rId5" tooltip="Quantitative Approaches and Policy Analysis">
                  <a:extLst>
                    <a:ext uri="{A12FA001-AC4F-418D-AE19-62706E023703}">
                      <ahyp:hlinkClr xmlns:ahyp="http://schemas.microsoft.com/office/drawing/2018/hyperlinkcolor" val="tx"/>
                    </a:ext>
                  </a:extLst>
                </a:hlinkClick>
              </a:rPr>
              <a:t>- Quantitative Approaches and Policy Analysis </a:t>
            </a:r>
            <a:endParaRPr lang="en-GB" sz="1200" b="1" i="0" u="none" strike="noStrike">
              <a:effectLst/>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en-GB" sz="1200" b="0" i="0">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a:t>MPA Y2 - Capstone Project with an external client, Option to specialize</a:t>
            </a:r>
            <a:r>
              <a:rPr lang="en-US" sz="1200" b="0" i="0">
                <a:effectLst/>
              </a:rPr>
              <a:t>, </a:t>
            </a:r>
            <a:r>
              <a:rPr lang="en-US" sz="1200"/>
              <a:t>Option courses incl. option for policy paper (6,000 words) or dissertation (10,000 words)  </a:t>
            </a:r>
          </a:p>
          <a:p>
            <a:endParaRPr lang="en-GB"/>
          </a:p>
        </p:txBody>
      </p:sp>
      <p:sp>
        <p:nvSpPr>
          <p:cNvPr id="4" name="Slide Number Placeholder 3"/>
          <p:cNvSpPr>
            <a:spLocks noGrp="1"/>
          </p:cNvSpPr>
          <p:nvPr>
            <p:ph type="sldNum" sz="quarter" idx="5"/>
          </p:nvPr>
        </p:nvSpPr>
        <p:spPr/>
        <p:txBody>
          <a:bodyPr/>
          <a:lstStyle/>
          <a:p>
            <a:fld id="{8F5A2D36-4642-4412-BBFE-8AC4F82B7ACD}" type="slidenum">
              <a:rPr lang="en-GB" smtClean="0"/>
              <a:t>12</a:t>
            </a:fld>
            <a:endParaRPr lang="en-GB"/>
          </a:p>
        </p:txBody>
      </p:sp>
    </p:spTree>
    <p:extLst>
      <p:ext uri="{BB962C8B-B14F-4D97-AF65-F5344CB8AC3E}">
        <p14:creationId xmlns:p14="http://schemas.microsoft.com/office/powerpoint/2010/main" val="277178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200" b="0" i="0">
                <a:effectLst/>
                <a:latin typeface="Tahoma" panose="020B0604030504040204" pitchFamily="34" charset="0"/>
                <a:ea typeface="Tahoma" panose="020B0604030504040204" pitchFamily="34" charset="0"/>
                <a:cs typeface="Tahoma" panose="020B0604030504040204" pitchFamily="34" charset="0"/>
              </a:rPr>
              <a:t>Picture of our current MPA Y1s during welcome</a:t>
            </a:r>
          </a:p>
          <a:p>
            <a:pPr>
              <a:buFont typeface="Arial" panose="020B0604020202020204" pitchFamily="34" charset="0"/>
              <a:buNone/>
            </a:pPr>
            <a:endParaRPr lang="en-GB" sz="1200" b="0" i="0">
              <a:effectLst/>
              <a:latin typeface="Tahoma" panose="020B0604030504040204" pitchFamily="34" charset="0"/>
              <a:ea typeface="Tahoma" panose="020B0604030504040204" pitchFamily="34" charset="0"/>
              <a:cs typeface="Tahoma" panose="020B0604030504040204" pitchFamily="34" charset="0"/>
            </a:endParaRPr>
          </a:p>
          <a:p>
            <a:r>
              <a:rPr lang="en-GB"/>
              <a:t>Range of professional and academic backgrounds. Optional readings and preparation materials in maths and stats are available for those with less experience in quants, so they can refresh their skills before starting the programme (don’t worry!). </a:t>
            </a:r>
          </a:p>
        </p:txBody>
      </p:sp>
      <p:sp>
        <p:nvSpPr>
          <p:cNvPr id="4" name="Slide Number Placeholder 3"/>
          <p:cNvSpPr>
            <a:spLocks noGrp="1"/>
          </p:cNvSpPr>
          <p:nvPr>
            <p:ph type="sldNum" sz="quarter" idx="5"/>
          </p:nvPr>
        </p:nvSpPr>
        <p:spPr/>
        <p:txBody>
          <a:bodyPr/>
          <a:lstStyle/>
          <a:p>
            <a:fld id="{8F5A2D36-4642-4412-BBFE-8AC4F82B7ACD}" type="slidenum">
              <a:rPr lang="en-GB" smtClean="0"/>
              <a:t>13</a:t>
            </a:fld>
            <a:endParaRPr lang="en-GB"/>
          </a:p>
        </p:txBody>
      </p:sp>
    </p:spTree>
    <p:extLst>
      <p:ext uri="{BB962C8B-B14F-4D97-AF65-F5344CB8AC3E}">
        <p14:creationId xmlns:p14="http://schemas.microsoft.com/office/powerpoint/2010/main" val="327033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9705B2-DAEB-42D4-935C-EE5DE427F5A7}"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25736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705B2-DAEB-42D4-935C-EE5DE427F5A7}"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196737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705B2-DAEB-42D4-935C-EE5DE427F5A7}"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187591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57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705B2-DAEB-42D4-935C-EE5DE427F5A7}"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133343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705B2-DAEB-42D4-935C-EE5DE427F5A7}"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80579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9705B2-DAEB-42D4-935C-EE5DE427F5A7}"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322593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9705B2-DAEB-42D4-935C-EE5DE427F5A7}"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69848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9705B2-DAEB-42D4-935C-EE5DE427F5A7}"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95398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705B2-DAEB-42D4-935C-EE5DE427F5A7}"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383886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705B2-DAEB-42D4-935C-EE5DE427F5A7}"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242468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9705B2-DAEB-42D4-935C-EE5DE427F5A7}"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9C0D4-814B-48FE-A969-632C5E56A23A}" type="slidenum">
              <a:rPr lang="en-GB" smtClean="0"/>
              <a:t>‹#›</a:t>
            </a:fld>
            <a:endParaRPr lang="en-GB"/>
          </a:p>
        </p:txBody>
      </p:sp>
    </p:spTree>
    <p:extLst>
      <p:ext uri="{BB962C8B-B14F-4D97-AF65-F5344CB8AC3E}">
        <p14:creationId xmlns:p14="http://schemas.microsoft.com/office/powerpoint/2010/main" val="34620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705B2-DAEB-42D4-935C-EE5DE427F5A7}" type="datetimeFigureOut">
              <a:rPr lang="en-GB" smtClean="0"/>
              <a:t>07/11/2023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9C0D4-814B-48FE-A969-632C5E56A23A}" type="slidenum">
              <a:rPr lang="en-GB" smtClean="0"/>
              <a:t>‹#›</a:t>
            </a:fld>
            <a:endParaRPr lang="en-GB"/>
          </a:p>
        </p:txBody>
      </p:sp>
    </p:spTree>
    <p:extLst>
      <p:ext uri="{BB962C8B-B14F-4D97-AF65-F5344CB8AC3E}">
        <p14:creationId xmlns:p14="http://schemas.microsoft.com/office/powerpoint/2010/main" val="38682031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7657842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se.ac.uk/study-at-lse/international-students/country-pages/chil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se.ac.uk/school-of-public-policy/study/SPP-financial-ai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lse360.my.site.com/admissions/s/topic/0TO8d000000oWtTGAU/graduate-admissions" TargetMode="External"/><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www.lse.ac.uk/school-of-public-policy/study/Recruitmentevents" TargetMode="External"/><Relationship Id="rId4" Type="http://schemas.openxmlformats.org/officeDocument/2006/relationships/hyperlink" Target="https://lse.zoom.us/webinar/register/WN_smr3wn5rRoKrbND_OsSraw#/regist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363F-4CB1-4782-AEB3-F599D4C31256}"/>
              </a:ext>
            </a:extLst>
          </p:cNvPr>
          <p:cNvSpPr>
            <a:spLocks noGrp="1"/>
          </p:cNvSpPr>
          <p:nvPr>
            <p:ph type="title"/>
          </p:nvPr>
        </p:nvSpPr>
        <p:spPr>
          <a:xfrm>
            <a:off x="890338" y="2634558"/>
            <a:ext cx="4216052" cy="1571682"/>
          </a:xfrm>
        </p:spPr>
        <p:txBody>
          <a:bodyPr vert="horz" lIns="91440" tIns="45720" rIns="91440" bIns="45720" rtlCol="0" anchor="b">
            <a:normAutofit/>
          </a:bodyPr>
          <a:lstStyle/>
          <a:p>
            <a:r>
              <a:rPr lang="en-US" sz="4600" b="1"/>
              <a:t>Information Session</a:t>
            </a:r>
            <a:endParaRPr lang="en-US" sz="4600"/>
          </a:p>
        </p:txBody>
      </p:sp>
      <p:pic>
        <p:nvPicPr>
          <p:cNvPr id="15" name="Picture 14">
            <a:extLst>
              <a:ext uri="{FF2B5EF4-FFF2-40B4-BE49-F238E27FC236}">
                <a16:creationId xmlns:a16="http://schemas.microsoft.com/office/drawing/2014/main" id="{8A759A85-7F63-EEF5-763D-0802A33C0975}"/>
              </a:ext>
            </a:extLst>
          </p:cNvPr>
          <p:cNvPicPr>
            <a:picLocks noChangeAspect="1"/>
          </p:cNvPicPr>
          <p:nvPr/>
        </p:nvPicPr>
        <p:blipFill>
          <a:blip r:embed="rId3">
            <a:extLst>
              <a:ext uri="{28A0092B-C50C-407E-A947-70E740481C1C}">
                <a14:useLocalDpi xmlns:a14="http://schemas.microsoft.com/office/drawing/2010/main" val="0"/>
              </a:ext>
            </a:extLst>
          </a:blip>
          <a:srcRect l="24924" r="249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Title 1">
            <a:extLst>
              <a:ext uri="{FF2B5EF4-FFF2-40B4-BE49-F238E27FC236}">
                <a16:creationId xmlns:a16="http://schemas.microsoft.com/office/drawing/2014/main" id="{9B443931-F3A2-B712-B83A-2A1F899A51C6}"/>
              </a:ext>
            </a:extLst>
          </p:cNvPr>
          <p:cNvSpPr txBox="1">
            <a:spLocks/>
          </p:cNvSpPr>
          <p:nvPr/>
        </p:nvSpPr>
        <p:spPr>
          <a:xfrm>
            <a:off x="890338" y="5947796"/>
            <a:ext cx="3313527" cy="5402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a:p>
          <a:p>
            <a:endParaRPr lang="en-US" sz="3600" b="1"/>
          </a:p>
          <a:p>
            <a:endParaRPr lang="en-US" sz="3600" b="1"/>
          </a:p>
          <a:p>
            <a:endParaRPr lang="en-US" sz="3600" b="1"/>
          </a:p>
          <a:p>
            <a:endParaRPr lang="en-US" sz="3600" b="1"/>
          </a:p>
          <a:p>
            <a:endParaRPr lang="en-US" sz="2800" b="1"/>
          </a:p>
          <a:p>
            <a:r>
              <a:rPr lang="en-US" sz="2800" b="1"/>
              <a:t>7 November 2023</a:t>
            </a:r>
            <a:endParaRPr lang="en-US" sz="2800"/>
          </a:p>
        </p:txBody>
      </p:sp>
      <p:pic>
        <p:nvPicPr>
          <p:cNvPr id="17" name="Picture 16" descr="C:\Users\GORRIE\AppData\Local\Microsoft\Windows\Temporary Internet Files\Content.Word\School_Public_Policy_RGB.PNG">
            <a:extLst>
              <a:ext uri="{FF2B5EF4-FFF2-40B4-BE49-F238E27FC236}">
                <a16:creationId xmlns:a16="http://schemas.microsoft.com/office/drawing/2014/main" id="{DFC098EE-C09F-43C5-CE93-1A5778EC10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338" y="1079020"/>
            <a:ext cx="2709410" cy="1033723"/>
          </a:xfrm>
          <a:prstGeom prst="rect">
            <a:avLst/>
          </a:prstGeom>
          <a:noFill/>
          <a:ln>
            <a:noFill/>
          </a:ln>
        </p:spPr>
      </p:pic>
    </p:spTree>
    <p:extLst>
      <p:ext uri="{BB962C8B-B14F-4D97-AF65-F5344CB8AC3E}">
        <p14:creationId xmlns:p14="http://schemas.microsoft.com/office/powerpoint/2010/main" val="36751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9CAF9C-F537-4E91-118A-ACBFCAB27BC3}"/>
              </a:ext>
            </a:extLst>
          </p:cNvPr>
          <p:cNvSpPr txBox="1"/>
          <p:nvPr/>
        </p:nvSpPr>
        <p:spPr>
          <a:xfrm>
            <a:off x="970898" y="1512329"/>
            <a:ext cx="4217790" cy="5396029"/>
          </a:xfrm>
          <a:prstGeom prst="rect">
            <a:avLst/>
          </a:prstGeom>
          <a:noFill/>
        </p:spPr>
        <p:txBody>
          <a:bodyPr wrap="square" rtlCol="0">
            <a:spAutoFit/>
          </a:bodyPr>
          <a:lstStyle/>
          <a:p>
            <a:pPr marL="237744" indent="-237744" defTabSz="380390">
              <a:spcAft>
                <a:spcPts val="480"/>
              </a:spcAft>
              <a:buFont typeface="Arial" panose="020B0604020202020204" pitchFamily="34" charset="0"/>
              <a:buChar char="•"/>
            </a:pPr>
            <a:r>
              <a:rPr lang="en-GB" kern="1200">
                <a:solidFill>
                  <a:schemeClr val="tx1"/>
                </a:solidFill>
                <a:latin typeface="+mn-lt"/>
                <a:ea typeface="+mn-ea"/>
                <a:cs typeface="+mn-cs"/>
              </a:rPr>
              <a:t>8 masters programmes designed for early stage to executive level students</a:t>
            </a:r>
          </a:p>
          <a:p>
            <a:pPr marL="237744" indent="-237744" defTabSz="380390">
              <a:spcAft>
                <a:spcPts val="480"/>
              </a:spcAft>
              <a:buFont typeface="Arial" panose="020B0604020202020204" pitchFamily="34" charset="0"/>
              <a:buChar char="•"/>
            </a:pPr>
            <a:endParaRPr lang="en-GB" kern="1200">
              <a:solidFill>
                <a:schemeClr val="tx1"/>
              </a:solidFill>
              <a:latin typeface="+mn-lt"/>
              <a:ea typeface="+mn-ea"/>
              <a:cs typeface="+mn-cs"/>
            </a:endParaRPr>
          </a:p>
          <a:p>
            <a:pPr marL="237744" indent="-237744" defTabSz="380390">
              <a:spcAft>
                <a:spcPts val="480"/>
              </a:spcAft>
              <a:buFont typeface="Arial" panose="020B0604020202020204" pitchFamily="34" charset="0"/>
              <a:buChar char="•"/>
            </a:pPr>
            <a:r>
              <a:rPr lang="en-GB" kern="1200">
                <a:solidFill>
                  <a:schemeClr val="tx1"/>
                </a:solidFill>
                <a:latin typeface="Calibri" panose="020F0502020204030204" pitchFamily="34" charset="0"/>
                <a:ea typeface="+mn-ea"/>
                <a:cs typeface="Calibri" panose="020F0502020204030204" pitchFamily="34" charset="0"/>
              </a:rPr>
              <a:t>Core training in economics, political science and policy evaluation</a:t>
            </a:r>
          </a:p>
          <a:p>
            <a:pPr marL="237744" indent="-237744" defTabSz="380390">
              <a:spcAft>
                <a:spcPts val="480"/>
              </a:spcAft>
              <a:buFont typeface="Arial" panose="020B0604020202020204" pitchFamily="34" charset="0"/>
              <a:buChar char="•"/>
            </a:pPr>
            <a:endParaRPr lang="en-GB" kern="1200">
              <a:solidFill>
                <a:schemeClr val="tx1"/>
              </a:solidFill>
              <a:latin typeface="Calibri" panose="020F0502020204030204" pitchFamily="34" charset="0"/>
              <a:ea typeface="+mn-ea"/>
              <a:cs typeface="Calibri" panose="020F0502020204030204" pitchFamily="34" charset="0"/>
            </a:endParaRPr>
          </a:p>
          <a:p>
            <a:pPr marL="237744" indent="-237744" defTabSz="380390">
              <a:spcAft>
                <a:spcPts val="480"/>
              </a:spcAft>
              <a:buFont typeface="Arial" panose="020B0604020202020204" pitchFamily="34" charset="0"/>
              <a:buChar char="•"/>
            </a:pPr>
            <a:r>
              <a:rPr lang="en-GB" kern="1200">
                <a:solidFill>
                  <a:schemeClr val="tx1"/>
                </a:solidFill>
                <a:latin typeface="+mn-lt"/>
                <a:ea typeface="+mn-ea"/>
                <a:cs typeface="+mn-cs"/>
              </a:rPr>
              <a:t>Focus on application of skills to real-world problems and contexts</a:t>
            </a:r>
            <a:endParaRPr lang="en-US" kern="1200">
              <a:solidFill>
                <a:schemeClr val="tx1"/>
              </a:solidFill>
              <a:latin typeface="+mn-lt"/>
              <a:ea typeface="+mn-ea"/>
              <a:cs typeface="+mn-cs"/>
            </a:endParaRPr>
          </a:p>
          <a:p>
            <a:pPr defTabSz="380390">
              <a:spcAft>
                <a:spcPts val="480"/>
              </a:spcAft>
            </a:pPr>
            <a:endParaRPr lang="en-GB" kern="1200">
              <a:solidFill>
                <a:schemeClr val="tx1"/>
              </a:solidFill>
              <a:latin typeface="+mn-lt"/>
              <a:ea typeface="+mn-ea"/>
              <a:cs typeface="+mn-cs"/>
            </a:endParaRPr>
          </a:p>
          <a:p>
            <a:pPr marL="237744" indent="-237744" defTabSz="380390">
              <a:spcAft>
                <a:spcPts val="480"/>
              </a:spcAft>
              <a:buFont typeface="Arial" panose="020B0604020202020204" pitchFamily="34" charset="0"/>
              <a:buChar char="•"/>
            </a:pPr>
            <a:r>
              <a:rPr lang="en-GB" kern="1200">
                <a:solidFill>
                  <a:schemeClr val="tx1"/>
                </a:solidFill>
                <a:latin typeface="+mn-lt"/>
                <a:ea typeface="+mn-ea"/>
                <a:cs typeface="+mn-cs"/>
              </a:rPr>
              <a:t>Professional development programmes and ‘policy in practice’ sessions for students</a:t>
            </a:r>
            <a:endParaRPr lang="en-US" kern="1200">
              <a:solidFill>
                <a:schemeClr val="tx1"/>
              </a:solidFill>
              <a:latin typeface="+mn-lt"/>
              <a:ea typeface="+mn-ea"/>
              <a:cs typeface="+mn-cs"/>
            </a:endParaRPr>
          </a:p>
          <a:p>
            <a:pPr defTabSz="380390">
              <a:spcAft>
                <a:spcPts val="480"/>
              </a:spcAft>
            </a:pPr>
            <a:endParaRPr lang="en-US" kern="1200">
              <a:solidFill>
                <a:schemeClr val="tx1"/>
              </a:solidFill>
              <a:latin typeface="+mn-lt"/>
              <a:ea typeface="+mn-ea"/>
              <a:cs typeface="+mn-cs"/>
            </a:endParaRPr>
          </a:p>
          <a:p>
            <a:pPr marL="237744" indent="-237744" defTabSz="380390">
              <a:spcAft>
                <a:spcPts val="480"/>
              </a:spcAft>
              <a:buFont typeface="Arial" panose="020B0604020202020204" pitchFamily="34" charset="0"/>
              <a:buChar char="•"/>
            </a:pPr>
            <a:r>
              <a:rPr lang="en-GB" kern="1200">
                <a:solidFill>
                  <a:schemeClr val="tx1"/>
                </a:solidFill>
                <a:latin typeface="+mn-lt"/>
                <a:ea typeface="+mn-ea"/>
                <a:cs typeface="+mn-cs"/>
              </a:rPr>
              <a:t>Member of the Global Public Policy Network (GPPN)</a:t>
            </a:r>
          </a:p>
          <a:p>
            <a:pPr marL="237744" indent="-237744" defTabSz="380390">
              <a:spcAft>
                <a:spcPts val="480"/>
              </a:spcAft>
              <a:buFont typeface="Arial" panose="020B0604020202020204" pitchFamily="34" charset="0"/>
              <a:buChar char="•"/>
            </a:pPr>
            <a:endParaRPr lang="en-GB" sz="1498" kern="1200">
              <a:solidFill>
                <a:schemeClr val="tx1"/>
              </a:solidFill>
              <a:latin typeface="Calibri" panose="020F0502020204030204" pitchFamily="34" charset="0"/>
              <a:ea typeface="+mn-ea"/>
              <a:cs typeface="Calibri" panose="020F0502020204030204" pitchFamily="34" charset="0"/>
            </a:endParaRPr>
          </a:p>
          <a:p>
            <a:pPr marL="285750" indent="-285750">
              <a:spcAft>
                <a:spcPts val="600"/>
              </a:spcAft>
              <a:buFont typeface="Arial" panose="020B0604020202020204" pitchFamily="34" charset="0"/>
              <a:buChar char="•"/>
            </a:pPr>
            <a:endParaRPr lang="en-GB"/>
          </a:p>
        </p:txBody>
      </p:sp>
      <p:pic>
        <p:nvPicPr>
          <p:cNvPr id="17" name="Picture 16" descr="A group of people walking up stairs&#10;&#10;Description automatically generated">
            <a:extLst>
              <a:ext uri="{FF2B5EF4-FFF2-40B4-BE49-F238E27FC236}">
                <a16:creationId xmlns:a16="http://schemas.microsoft.com/office/drawing/2014/main" id="{195E70C9-1147-57C4-8F34-029B8B2A8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103" y="1919952"/>
            <a:ext cx="6704888" cy="3769815"/>
          </a:xfrm>
          <a:prstGeom prst="rect">
            <a:avLst/>
          </a:prstGeom>
        </p:spPr>
      </p:pic>
      <p:pic>
        <p:nvPicPr>
          <p:cNvPr id="19" name="Picture 18">
            <a:extLst>
              <a:ext uri="{FF2B5EF4-FFF2-40B4-BE49-F238E27FC236}">
                <a16:creationId xmlns:a16="http://schemas.microsoft.com/office/drawing/2014/main" id="{C1B97A2D-E608-3649-CEDD-1FE7D91682C1}"/>
              </a:ext>
            </a:extLst>
          </p:cNvPr>
          <p:cNvPicPr>
            <a:picLocks noChangeAspect="1"/>
          </p:cNvPicPr>
          <p:nvPr/>
        </p:nvPicPr>
        <p:blipFill>
          <a:blip r:embed="rId4"/>
          <a:stretch>
            <a:fillRect/>
          </a:stretch>
        </p:blipFill>
        <p:spPr>
          <a:xfrm>
            <a:off x="1315459" y="228838"/>
            <a:ext cx="2576058" cy="924178"/>
          </a:xfrm>
          <a:prstGeom prst="rect">
            <a:avLst/>
          </a:prstGeom>
        </p:spPr>
      </p:pic>
    </p:spTree>
    <p:extLst>
      <p:ext uri="{BB962C8B-B14F-4D97-AF65-F5344CB8AC3E}">
        <p14:creationId xmlns:p14="http://schemas.microsoft.com/office/powerpoint/2010/main" val="417848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world map">
            <a:extLst>
              <a:ext uri="{FF2B5EF4-FFF2-40B4-BE49-F238E27FC236}">
                <a16:creationId xmlns:a16="http://schemas.microsoft.com/office/drawing/2014/main" id="{4C7DADDF-A11F-0FF5-ECD4-7B8BF6A24E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38" r="5938"/>
          <a:stretch/>
        </p:blipFill>
        <p:spPr>
          <a:xfrm>
            <a:off x="2522358"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4458077" cy="1899912"/>
          </a:xfrm>
        </p:spPr>
        <p:txBody>
          <a:bodyPr>
            <a:normAutofit/>
          </a:bodyPr>
          <a:lstStyle/>
          <a:p>
            <a:r>
              <a:rPr lang="en-GB" sz="4800" b="1"/>
              <a:t>LSE SPP Students </a:t>
            </a:r>
            <a:r>
              <a:rPr lang="en-GB" sz="3100" b="1"/>
              <a:t>(2023 year 1 intake)</a:t>
            </a:r>
          </a:p>
        </p:txBody>
      </p:sp>
      <p:sp>
        <p:nvSpPr>
          <p:cNvPr id="3" name="Content Placeholder 2"/>
          <p:cNvSpPr>
            <a:spLocks noGrp="1"/>
          </p:cNvSpPr>
          <p:nvPr>
            <p:ph idx="1"/>
          </p:nvPr>
        </p:nvSpPr>
        <p:spPr>
          <a:xfrm>
            <a:off x="838200" y="2434201"/>
            <a:ext cx="3822189" cy="3742762"/>
          </a:xfrm>
        </p:spPr>
        <p:txBody>
          <a:bodyPr>
            <a:normAutofit/>
          </a:bodyPr>
          <a:lstStyle/>
          <a:p>
            <a:pPr marL="457200" indent="-457200">
              <a:buClr>
                <a:srgbClr val="C00000"/>
              </a:buClr>
              <a:buFont typeface="Wingdings" panose="05000000000000000000" pitchFamily="2" charset="2"/>
              <a:buChar char="§"/>
            </a:pPr>
            <a:r>
              <a:rPr lang="en-GB" sz="5400">
                <a:solidFill>
                  <a:srgbClr val="FF0000"/>
                </a:solidFill>
              </a:rPr>
              <a:t>250</a:t>
            </a:r>
            <a:r>
              <a:rPr lang="en-GB" sz="2000"/>
              <a:t> Students</a:t>
            </a:r>
          </a:p>
          <a:p>
            <a:pPr marL="457200" indent="-457200">
              <a:buClr>
                <a:srgbClr val="C00000"/>
              </a:buClr>
              <a:buFont typeface="Wingdings" panose="05000000000000000000" pitchFamily="2" charset="2"/>
              <a:buChar char="§"/>
            </a:pPr>
            <a:r>
              <a:rPr lang="en-GB" sz="5400">
                <a:solidFill>
                  <a:srgbClr val="FF0000"/>
                </a:solidFill>
              </a:rPr>
              <a:t>56</a:t>
            </a:r>
            <a:r>
              <a:rPr lang="en-GB" sz="2000"/>
              <a:t> Nationalities</a:t>
            </a:r>
          </a:p>
          <a:p>
            <a:pPr marL="0" indent="0">
              <a:buClr>
                <a:srgbClr val="C00000"/>
              </a:buClr>
              <a:buNone/>
            </a:pPr>
            <a:r>
              <a:rPr lang="en-GB" sz="2000"/>
              <a:t>Backgrounds including:</a:t>
            </a:r>
          </a:p>
          <a:p>
            <a:pPr marL="0" indent="0">
              <a:buClr>
                <a:srgbClr val="C00000"/>
              </a:buClr>
              <a:buNone/>
            </a:pPr>
            <a:r>
              <a:rPr lang="en-GB" sz="2000"/>
              <a:t>- Government administration, Law, Economics, Finance, Consultancy, Engineering, NGOs, Healthcare, Education and more..</a:t>
            </a:r>
          </a:p>
        </p:txBody>
      </p:sp>
      <p:pic>
        <p:nvPicPr>
          <p:cNvPr id="7" name="Picture 6">
            <a:extLst>
              <a:ext uri="{FF2B5EF4-FFF2-40B4-BE49-F238E27FC236}">
                <a16:creationId xmlns:a16="http://schemas.microsoft.com/office/drawing/2014/main" id="{41094506-1FCD-4198-A8B6-9D613557476C}"/>
              </a:ext>
            </a:extLst>
          </p:cNvPr>
          <p:cNvPicPr>
            <a:picLocks noChangeAspect="1"/>
          </p:cNvPicPr>
          <p:nvPr/>
        </p:nvPicPr>
        <p:blipFill>
          <a:blip r:embed="rId4"/>
          <a:stretch>
            <a:fillRect/>
          </a:stretch>
        </p:blipFill>
        <p:spPr>
          <a:xfrm>
            <a:off x="44856" y="6201539"/>
            <a:ext cx="1457373" cy="522843"/>
          </a:xfrm>
          <a:prstGeom prst="rect">
            <a:avLst/>
          </a:prstGeom>
        </p:spPr>
      </p:pic>
    </p:spTree>
    <p:extLst>
      <p:ext uri="{BB962C8B-B14F-4D97-AF65-F5344CB8AC3E}">
        <p14:creationId xmlns:p14="http://schemas.microsoft.com/office/powerpoint/2010/main" val="308232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777739"/>
            <a:ext cx="3418990" cy="1412119"/>
          </a:xfrm>
        </p:spPr>
        <p:txBody>
          <a:bodyPr>
            <a:normAutofit/>
          </a:bodyPr>
          <a:lstStyle/>
          <a:p>
            <a:r>
              <a:rPr lang="en-GB" sz="3200" b="1"/>
              <a:t>Master of Public Administration (MPA) Programme</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4C7DADDF-A11F-0FF5-ECD4-7B8BF6A24EB7}"/>
              </a:ext>
            </a:extLst>
          </p:cNvPr>
          <p:cNvPicPr>
            <a:picLocks noChangeAspect="1"/>
          </p:cNvPicPr>
          <p:nvPr/>
        </p:nvPicPr>
        <p:blipFill rotWithShape="1">
          <a:blip r:embed="rId3">
            <a:extLst>
              <a:ext uri="{28A0092B-C50C-407E-A947-70E740481C1C}">
                <a14:useLocalDpi xmlns:a14="http://schemas.microsoft.com/office/drawing/2010/main" val="0"/>
              </a:ext>
            </a:extLst>
          </a:blip>
          <a:srcRect t="18956" b="2503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35140" y="5111007"/>
            <a:ext cx="7391526" cy="1194415"/>
          </a:xfrm>
        </p:spPr>
        <p:txBody>
          <a:bodyPr anchor="ctr">
            <a:noAutofit/>
          </a:bodyPr>
          <a:lstStyle/>
          <a:p>
            <a:pPr marL="457200" indent="-457200">
              <a:buClr>
                <a:srgbClr val="C00000"/>
              </a:buClr>
              <a:buFont typeface="Wingdings" panose="05000000000000000000" pitchFamily="2" charset="2"/>
              <a:buChar char="§"/>
            </a:pPr>
            <a:r>
              <a:rPr lang="en-GB" sz="1800"/>
              <a:t>2 years, full-time </a:t>
            </a:r>
          </a:p>
          <a:p>
            <a:pPr marL="457200" indent="-457200">
              <a:buClr>
                <a:srgbClr val="C00000"/>
              </a:buClr>
              <a:buFont typeface="Wingdings" panose="05000000000000000000" pitchFamily="2" charset="2"/>
              <a:buChar char="§"/>
            </a:pPr>
            <a:r>
              <a:rPr lang="en-GB" sz="1800"/>
              <a:t>For early-stage career. No requirement for prior professional experience. </a:t>
            </a:r>
          </a:p>
          <a:p>
            <a:pPr marL="457200" indent="-457200">
              <a:buClr>
                <a:srgbClr val="C00000"/>
              </a:buClr>
              <a:buFont typeface="Wingdings" panose="05000000000000000000" pitchFamily="2" charset="2"/>
              <a:buChar char="§"/>
            </a:pPr>
            <a:r>
              <a:rPr lang="en-GB" sz="1800"/>
              <a:t>C</a:t>
            </a:r>
            <a:r>
              <a:rPr lang="en-GB" sz="1800" i="0">
                <a:effectLst/>
              </a:rPr>
              <a:t>ombines methodological discipline and practical application through Capstone Project with external client </a:t>
            </a:r>
            <a:endParaRPr lang="en-GB" sz="1800"/>
          </a:p>
        </p:txBody>
      </p:sp>
      <p:pic>
        <p:nvPicPr>
          <p:cNvPr id="7" name="Picture 6">
            <a:extLst>
              <a:ext uri="{FF2B5EF4-FFF2-40B4-BE49-F238E27FC236}">
                <a16:creationId xmlns:a16="http://schemas.microsoft.com/office/drawing/2014/main" id="{41094506-1FCD-4198-A8B6-9D613557476C}"/>
              </a:ext>
            </a:extLst>
          </p:cNvPr>
          <p:cNvPicPr>
            <a:picLocks noChangeAspect="1"/>
          </p:cNvPicPr>
          <p:nvPr/>
        </p:nvPicPr>
        <p:blipFill>
          <a:blip r:embed="rId4"/>
          <a:stretch>
            <a:fillRect/>
          </a:stretch>
        </p:blipFill>
        <p:spPr>
          <a:xfrm>
            <a:off x="44856" y="6201539"/>
            <a:ext cx="1457373" cy="522843"/>
          </a:xfrm>
          <a:prstGeom prst="rect">
            <a:avLst/>
          </a:prstGeom>
        </p:spPr>
      </p:pic>
    </p:spTree>
    <p:extLst>
      <p:ext uri="{BB962C8B-B14F-4D97-AF65-F5344CB8AC3E}">
        <p14:creationId xmlns:p14="http://schemas.microsoft.com/office/powerpoint/2010/main" val="89412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D036F0-64E3-36D8-0768-CBD75F91A6F0}"/>
              </a:ext>
            </a:extLst>
          </p:cNvPr>
          <p:cNvPicPr>
            <a:picLocks noChangeAspect="1"/>
          </p:cNvPicPr>
          <p:nvPr/>
        </p:nvPicPr>
        <p:blipFill>
          <a:blip r:embed="rId3">
            <a:extLst>
              <a:ext uri="{28A0092B-C50C-407E-A947-70E740481C1C}">
                <a14:useLocalDpi xmlns:a14="http://schemas.microsoft.com/office/drawing/2010/main" val="0"/>
              </a:ext>
            </a:extLst>
          </a:blip>
          <a:srcRect l="2346" r="2346"/>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3822189" cy="1899912"/>
          </a:xfrm>
        </p:spPr>
        <p:txBody>
          <a:bodyPr>
            <a:normAutofit/>
          </a:bodyPr>
          <a:lstStyle/>
          <a:p>
            <a:r>
              <a:rPr lang="en-GB" b="1"/>
              <a:t>MPA Students (2023/4)</a:t>
            </a:r>
          </a:p>
        </p:txBody>
      </p:sp>
      <p:sp>
        <p:nvSpPr>
          <p:cNvPr id="3" name="Content Placeholder 2"/>
          <p:cNvSpPr>
            <a:spLocks noGrp="1"/>
          </p:cNvSpPr>
          <p:nvPr>
            <p:ph idx="1"/>
          </p:nvPr>
        </p:nvSpPr>
        <p:spPr>
          <a:xfrm>
            <a:off x="791859" y="2274739"/>
            <a:ext cx="3914869" cy="3742762"/>
          </a:xfrm>
        </p:spPr>
        <p:txBody>
          <a:bodyPr>
            <a:normAutofit fontScale="92500" lnSpcReduction="20000"/>
          </a:bodyPr>
          <a:lstStyle/>
          <a:p>
            <a:pPr marL="457200" indent="-457200">
              <a:buClr>
                <a:srgbClr val="C00000"/>
              </a:buClr>
              <a:buFont typeface="Wingdings" panose="05000000000000000000" pitchFamily="2" charset="2"/>
              <a:buChar char="§"/>
            </a:pPr>
            <a:r>
              <a:rPr lang="en-GB" sz="4400">
                <a:solidFill>
                  <a:srgbClr val="FF0000"/>
                </a:solidFill>
              </a:rPr>
              <a:t>66</a:t>
            </a:r>
            <a:r>
              <a:rPr lang="en-GB" sz="2000"/>
              <a:t> class size </a:t>
            </a:r>
          </a:p>
          <a:p>
            <a:pPr marL="457200" indent="-457200">
              <a:buClr>
                <a:srgbClr val="C00000"/>
              </a:buClr>
              <a:buFont typeface="Wingdings" panose="05000000000000000000" pitchFamily="2" charset="2"/>
              <a:buChar char="§"/>
            </a:pPr>
            <a:endParaRPr lang="en-GB" sz="2000"/>
          </a:p>
          <a:p>
            <a:pPr marL="457200" indent="-457200">
              <a:buClr>
                <a:srgbClr val="C00000"/>
              </a:buClr>
              <a:buFont typeface="Wingdings" panose="05000000000000000000" pitchFamily="2" charset="2"/>
              <a:buChar char="§"/>
            </a:pPr>
            <a:r>
              <a:rPr lang="en-GB" sz="4400">
                <a:solidFill>
                  <a:srgbClr val="FF0000"/>
                </a:solidFill>
              </a:rPr>
              <a:t>26</a:t>
            </a:r>
            <a:r>
              <a:rPr lang="en-GB" sz="2000"/>
              <a:t> average age</a:t>
            </a:r>
          </a:p>
          <a:p>
            <a:pPr marL="457200" indent="-457200">
              <a:buClr>
                <a:srgbClr val="C00000"/>
              </a:buClr>
              <a:buFont typeface="Wingdings" panose="05000000000000000000" pitchFamily="2" charset="2"/>
              <a:buChar char="§"/>
            </a:pPr>
            <a:endParaRPr lang="en-GB" sz="2000"/>
          </a:p>
          <a:p>
            <a:pPr marL="457200" indent="-457200">
              <a:buClr>
                <a:srgbClr val="C00000"/>
              </a:buClr>
              <a:buFont typeface="Wingdings" panose="05000000000000000000" pitchFamily="2" charset="2"/>
              <a:buChar char="§"/>
            </a:pPr>
            <a:r>
              <a:rPr lang="en-GB" sz="4400">
                <a:solidFill>
                  <a:srgbClr val="FF0000"/>
                </a:solidFill>
              </a:rPr>
              <a:t>3 </a:t>
            </a:r>
            <a:r>
              <a:rPr lang="en-GB" sz="2000"/>
              <a:t>years (avg.) professional work experience</a:t>
            </a:r>
          </a:p>
          <a:p>
            <a:pPr marL="457200" indent="-457200">
              <a:buClr>
                <a:srgbClr val="C00000"/>
              </a:buClr>
              <a:buFont typeface="Wingdings" panose="05000000000000000000" pitchFamily="2" charset="2"/>
              <a:buChar char="§"/>
            </a:pPr>
            <a:endParaRPr lang="en-GB" sz="2000"/>
          </a:p>
          <a:p>
            <a:pPr marL="457200" indent="-457200">
              <a:buClr>
                <a:srgbClr val="C00000"/>
              </a:buClr>
              <a:buFont typeface="Wingdings" panose="05000000000000000000" pitchFamily="2" charset="2"/>
              <a:buChar char="§"/>
            </a:pPr>
            <a:r>
              <a:rPr lang="en-GB" sz="4400">
                <a:solidFill>
                  <a:srgbClr val="FF0000"/>
                </a:solidFill>
              </a:rPr>
              <a:t>24 </a:t>
            </a:r>
            <a:r>
              <a:rPr lang="en-GB" sz="2000"/>
              <a:t>nationalities represented</a:t>
            </a:r>
          </a:p>
          <a:p>
            <a:pPr marL="457200" indent="-457200">
              <a:buClr>
                <a:srgbClr val="C00000"/>
              </a:buClr>
              <a:buFont typeface="Wingdings" panose="05000000000000000000" pitchFamily="2" charset="2"/>
              <a:buChar char="§"/>
            </a:pPr>
            <a:endParaRPr lang="en-GB" sz="2000"/>
          </a:p>
        </p:txBody>
      </p:sp>
      <p:pic>
        <p:nvPicPr>
          <p:cNvPr id="7" name="Picture 6">
            <a:extLst>
              <a:ext uri="{FF2B5EF4-FFF2-40B4-BE49-F238E27FC236}">
                <a16:creationId xmlns:a16="http://schemas.microsoft.com/office/drawing/2014/main" id="{41094506-1FCD-4198-A8B6-9D613557476C}"/>
              </a:ext>
            </a:extLst>
          </p:cNvPr>
          <p:cNvPicPr>
            <a:picLocks noChangeAspect="1"/>
          </p:cNvPicPr>
          <p:nvPr/>
        </p:nvPicPr>
        <p:blipFill>
          <a:blip r:embed="rId4"/>
          <a:stretch>
            <a:fillRect/>
          </a:stretch>
        </p:blipFill>
        <p:spPr>
          <a:xfrm>
            <a:off x="10195560" y="6017501"/>
            <a:ext cx="1757265" cy="630431"/>
          </a:xfrm>
          <a:prstGeom prst="rect">
            <a:avLst/>
          </a:prstGeom>
        </p:spPr>
      </p:pic>
    </p:spTree>
    <p:extLst>
      <p:ext uri="{BB962C8B-B14F-4D97-AF65-F5344CB8AC3E}">
        <p14:creationId xmlns:p14="http://schemas.microsoft.com/office/powerpoint/2010/main" val="1197815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050201"/>
            <a:ext cx="4368602" cy="1222955"/>
          </a:xfrm>
        </p:spPr>
        <p:txBody>
          <a:bodyPr anchor="b">
            <a:noAutofit/>
          </a:bodyPr>
          <a:lstStyle/>
          <a:p>
            <a:r>
              <a:rPr lang="en-GB" sz="4000" b="1"/>
              <a:t>Master of Public Policy (MPP) Programme</a:t>
            </a:r>
          </a:p>
        </p:txBody>
      </p:sp>
      <p:sp>
        <p:nvSpPr>
          <p:cNvPr id="3" name="Content Placeholder 2"/>
          <p:cNvSpPr>
            <a:spLocks noGrp="1"/>
          </p:cNvSpPr>
          <p:nvPr>
            <p:ph idx="1"/>
          </p:nvPr>
        </p:nvSpPr>
        <p:spPr>
          <a:xfrm>
            <a:off x="640080" y="2620973"/>
            <a:ext cx="4243589" cy="3641444"/>
          </a:xfrm>
        </p:spPr>
        <p:txBody>
          <a:bodyPr>
            <a:normAutofit/>
          </a:bodyPr>
          <a:lstStyle/>
          <a:p>
            <a:pPr>
              <a:spcBef>
                <a:spcPts val="0"/>
              </a:spcBef>
              <a:buClr>
                <a:srgbClr val="C00000"/>
              </a:buClr>
            </a:pPr>
            <a:r>
              <a:rPr lang="en-GB" sz="2000">
                <a:latin typeface="Tahoma" panose="020B0604030504040204" pitchFamily="34" charset="0"/>
                <a:ea typeface="Tahoma" panose="020B0604030504040204" pitchFamily="34" charset="0"/>
                <a:cs typeface="Tahoma" panose="020B0604030504040204" pitchFamily="34" charset="0"/>
              </a:rPr>
              <a:t>I</a:t>
            </a:r>
            <a:r>
              <a:rPr lang="en-GB" sz="2000" b="0" i="0">
                <a:effectLst/>
                <a:latin typeface="Tahoma" panose="020B0604030504040204" pitchFamily="34" charset="0"/>
                <a:ea typeface="Tahoma" panose="020B0604030504040204" pitchFamily="34" charset="0"/>
                <a:cs typeface="Tahoma" panose="020B0604030504040204" pitchFamily="34" charset="0"/>
              </a:rPr>
              <a:t>ntensive 9-month programme</a:t>
            </a:r>
          </a:p>
          <a:p>
            <a:pPr marL="0" indent="0">
              <a:spcBef>
                <a:spcPts val="0"/>
              </a:spcBef>
              <a:buClr>
                <a:srgbClr val="C00000"/>
              </a:buClr>
              <a:buNone/>
            </a:pPr>
            <a:endParaRPr lang="en-GB" sz="2000" b="0" i="0">
              <a:effectLst/>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C00000"/>
              </a:buClr>
            </a:pPr>
            <a:r>
              <a:rPr lang="en-GB" sz="2000">
                <a:latin typeface="Tahoma" panose="020B0604030504040204" pitchFamily="34" charset="0"/>
                <a:ea typeface="Tahoma" panose="020B0604030504040204" pitchFamily="34" charset="0"/>
                <a:cs typeface="Tahoma" panose="020B0604030504040204" pitchFamily="34" charset="0"/>
              </a:rPr>
              <a:t>For early to mid-stage career professionals. 5+ years professional experience required</a:t>
            </a:r>
          </a:p>
          <a:p>
            <a:pPr marL="0" indent="0">
              <a:spcBef>
                <a:spcPts val="0"/>
              </a:spcBef>
              <a:buClr>
                <a:srgbClr val="C00000"/>
              </a:buClr>
              <a:buNone/>
            </a:pPr>
            <a:endParaRPr lang="en-GB" sz="200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200"/>
              </a:spcAft>
            </a:pPr>
            <a:r>
              <a:rPr lang="en-GB" sz="2000">
                <a:latin typeface="Tahoma" panose="020B0604030504040204" pitchFamily="34" charset="0"/>
                <a:ea typeface="Tahoma" panose="020B0604030504040204" pitchFamily="34" charset="0"/>
                <a:cs typeface="Tahoma" panose="020B0604030504040204" pitchFamily="34" charset="0"/>
              </a:rPr>
              <a:t>Develop a deeper understanding of how policy, policy-making, and ‘craft of government’ works</a:t>
            </a:r>
          </a:p>
          <a:p>
            <a:pPr>
              <a:spcBef>
                <a:spcPts val="0"/>
              </a:spcBef>
              <a:spcAft>
                <a:spcPts val="1200"/>
              </a:spcAft>
            </a:pPr>
            <a:r>
              <a:rPr lang="en-GB" sz="2000">
                <a:latin typeface="Tahoma" panose="020B0604030504040204" pitchFamily="34" charset="0"/>
                <a:ea typeface="Tahoma" panose="020B0604030504040204" pitchFamily="34" charset="0"/>
                <a:cs typeface="Tahoma" panose="020B0604030504040204" pitchFamily="34" charset="0"/>
              </a:rPr>
              <a:t>Shape your career trajectory and develop your professional networks</a:t>
            </a:r>
          </a:p>
        </p:txBody>
      </p:sp>
      <p:pic>
        <p:nvPicPr>
          <p:cNvPr id="6" name="Picture 5" descr="A large group of people posing for a photo&#10;&#10;Description automatically generated">
            <a:extLst>
              <a:ext uri="{FF2B5EF4-FFF2-40B4-BE49-F238E27FC236}">
                <a16:creationId xmlns:a16="http://schemas.microsoft.com/office/drawing/2014/main" id="{FA5E7FB0-27A4-644C-8D5F-D2F0D144C288}"/>
              </a:ext>
            </a:extLst>
          </p:cNvPr>
          <p:cNvPicPr>
            <a:picLocks noChangeAspect="1"/>
          </p:cNvPicPr>
          <p:nvPr/>
        </p:nvPicPr>
        <p:blipFill rotWithShape="1">
          <a:blip r:embed="rId3">
            <a:extLst>
              <a:ext uri="{28A0092B-C50C-407E-A947-70E740481C1C}">
                <a14:useLocalDpi xmlns:a14="http://schemas.microsoft.com/office/drawing/2010/main" val="0"/>
              </a:ext>
            </a:extLst>
          </a:blip>
          <a:srcRect l="19837" r="71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6">
            <a:extLst>
              <a:ext uri="{FF2B5EF4-FFF2-40B4-BE49-F238E27FC236}">
                <a16:creationId xmlns:a16="http://schemas.microsoft.com/office/drawing/2014/main" id="{41094506-1FCD-4198-A8B6-9D613557476C}"/>
              </a:ext>
            </a:extLst>
          </p:cNvPr>
          <p:cNvPicPr>
            <a:picLocks noChangeAspect="1"/>
          </p:cNvPicPr>
          <p:nvPr/>
        </p:nvPicPr>
        <p:blipFill>
          <a:blip r:embed="rId4"/>
          <a:stretch>
            <a:fillRect/>
          </a:stretch>
        </p:blipFill>
        <p:spPr>
          <a:xfrm>
            <a:off x="10195560" y="6017501"/>
            <a:ext cx="1757265" cy="630431"/>
          </a:xfrm>
          <a:prstGeom prst="rect">
            <a:avLst/>
          </a:prstGeom>
        </p:spPr>
      </p:pic>
    </p:spTree>
    <p:extLst>
      <p:ext uri="{BB962C8B-B14F-4D97-AF65-F5344CB8AC3E}">
        <p14:creationId xmlns:p14="http://schemas.microsoft.com/office/powerpoint/2010/main" val="167259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62" y="329184"/>
            <a:ext cx="6251110" cy="1783080"/>
          </a:xfrm>
        </p:spPr>
        <p:txBody>
          <a:bodyPr anchor="b">
            <a:normAutofit/>
          </a:bodyPr>
          <a:lstStyle/>
          <a:p>
            <a:r>
              <a:rPr lang="en-GB" sz="5400"/>
              <a:t>MPP Students (2023/4)</a:t>
            </a:r>
          </a:p>
        </p:txBody>
      </p:sp>
      <p:pic>
        <p:nvPicPr>
          <p:cNvPr id="8" name="Picture 7">
            <a:extLst>
              <a:ext uri="{FF2B5EF4-FFF2-40B4-BE49-F238E27FC236}">
                <a16:creationId xmlns:a16="http://schemas.microsoft.com/office/drawing/2014/main" id="{7DC5D0B7-1C50-64E5-20EB-8B353F3C4647}"/>
              </a:ext>
            </a:extLst>
          </p:cNvPr>
          <p:cNvPicPr>
            <a:picLocks noChangeAspect="1"/>
          </p:cNvPicPr>
          <p:nvPr/>
        </p:nvPicPr>
        <p:blipFill>
          <a:blip r:embed="rId3">
            <a:extLst>
              <a:ext uri="{28A0092B-C50C-407E-A947-70E740481C1C}">
                <a14:useLocalDpi xmlns:a14="http://schemas.microsoft.com/office/drawing/2010/main" val="0"/>
              </a:ext>
            </a:extLst>
          </a:blip>
          <a:srcRect l="22158" r="22158"/>
          <a:stretch/>
        </p:blipFill>
        <p:spPr>
          <a:xfrm>
            <a:off x="337" y="10"/>
            <a:ext cx="4888533"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p:cNvSpPr>
            <a:spLocks noGrp="1"/>
          </p:cNvSpPr>
          <p:nvPr>
            <p:ph idx="1"/>
          </p:nvPr>
        </p:nvSpPr>
        <p:spPr>
          <a:xfrm>
            <a:off x="5297762" y="2425653"/>
            <a:ext cx="6543303" cy="3591848"/>
          </a:xfrm>
        </p:spPr>
        <p:txBody>
          <a:bodyPr>
            <a:normAutofit/>
          </a:bodyPr>
          <a:lstStyle/>
          <a:p>
            <a:pPr>
              <a:spcBef>
                <a:spcPts val="0"/>
              </a:spcBef>
              <a:buClr>
                <a:srgbClr val="C00000"/>
              </a:buClr>
            </a:pPr>
            <a:r>
              <a:rPr lang="en-GB" sz="4400">
                <a:solidFill>
                  <a:srgbClr val="FF0000"/>
                </a:solidFill>
                <a:latin typeface="Tahoma" panose="020B0604030504040204" pitchFamily="34" charset="0"/>
                <a:ea typeface="Tahoma" panose="020B0604030504040204" pitchFamily="34" charset="0"/>
                <a:cs typeface="Tahoma" panose="020B0604030504040204" pitchFamily="34" charset="0"/>
              </a:rPr>
              <a:t>73</a:t>
            </a:r>
            <a:r>
              <a:rPr lang="en-GB" sz="2400">
                <a:latin typeface="Tahoma" panose="020B0604030504040204" pitchFamily="34" charset="0"/>
                <a:ea typeface="Tahoma" panose="020B0604030504040204" pitchFamily="34" charset="0"/>
                <a:cs typeface="Tahoma" panose="020B0604030504040204" pitchFamily="34" charset="0"/>
              </a:rPr>
              <a:t> </a:t>
            </a:r>
            <a:r>
              <a:rPr lang="en-GB" sz="2200">
                <a:latin typeface="Tahoma" panose="020B0604030504040204" pitchFamily="34" charset="0"/>
                <a:ea typeface="Tahoma" panose="020B0604030504040204" pitchFamily="34" charset="0"/>
                <a:cs typeface="Tahoma" panose="020B0604030504040204" pitchFamily="34" charset="0"/>
              </a:rPr>
              <a:t>Class size</a:t>
            </a:r>
          </a:p>
          <a:p>
            <a:pPr marL="0" indent="0">
              <a:spcBef>
                <a:spcPts val="0"/>
              </a:spcBef>
              <a:buClr>
                <a:srgbClr val="C00000"/>
              </a:buClr>
              <a:buNone/>
            </a:pPr>
            <a:endParaRPr lang="en-GB" sz="2200" b="0" i="0">
              <a:effectLst/>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C00000"/>
              </a:buClr>
            </a:pPr>
            <a:r>
              <a:rPr lang="en-GB" sz="4400">
                <a:solidFill>
                  <a:srgbClr val="FF0000"/>
                </a:solidFill>
                <a:latin typeface="Tahoma" panose="020B0604030504040204" pitchFamily="34" charset="0"/>
                <a:ea typeface="Tahoma" panose="020B0604030504040204" pitchFamily="34" charset="0"/>
                <a:cs typeface="Tahoma" panose="020B0604030504040204" pitchFamily="34" charset="0"/>
              </a:rPr>
              <a:t>32</a:t>
            </a:r>
            <a:r>
              <a:rPr lang="en-GB" sz="2200">
                <a:latin typeface="Tahoma" panose="020B0604030504040204" pitchFamily="34" charset="0"/>
                <a:ea typeface="Tahoma" panose="020B0604030504040204" pitchFamily="34" charset="0"/>
                <a:cs typeface="Tahoma" panose="020B0604030504040204" pitchFamily="34" charset="0"/>
              </a:rPr>
              <a:t> average age</a:t>
            </a:r>
          </a:p>
          <a:p>
            <a:pPr>
              <a:spcBef>
                <a:spcPts val="0"/>
              </a:spcBef>
              <a:buClr>
                <a:srgbClr val="C00000"/>
              </a:buClr>
            </a:pPr>
            <a:endParaRPr lang="en-GB" sz="2200">
              <a:latin typeface="Tahoma" panose="020B0604030504040204" pitchFamily="34" charset="0"/>
              <a:ea typeface="Tahoma" panose="020B0604030504040204" pitchFamily="34" charset="0"/>
              <a:cs typeface="Tahoma" panose="020B0604030504040204" pitchFamily="34" charset="0"/>
            </a:endParaRPr>
          </a:p>
          <a:p>
            <a:pPr>
              <a:spcBef>
                <a:spcPts val="0"/>
              </a:spcBef>
              <a:buClr>
                <a:srgbClr val="C00000"/>
              </a:buClr>
            </a:pPr>
            <a:r>
              <a:rPr lang="en-GB" sz="4400">
                <a:solidFill>
                  <a:srgbClr val="FF0000"/>
                </a:solidFill>
                <a:latin typeface="Tahoma" panose="020B0604030504040204" pitchFamily="34" charset="0"/>
                <a:ea typeface="Tahoma" panose="020B0604030504040204" pitchFamily="34" charset="0"/>
                <a:cs typeface="Tahoma" panose="020B0604030504040204" pitchFamily="34" charset="0"/>
              </a:rPr>
              <a:t>9</a:t>
            </a:r>
            <a:r>
              <a:rPr lang="en-GB" sz="2200">
                <a:latin typeface="Tahoma" panose="020B0604030504040204" pitchFamily="34" charset="0"/>
                <a:ea typeface="Tahoma" panose="020B0604030504040204" pitchFamily="34" charset="0"/>
                <a:cs typeface="Tahoma" panose="020B0604030504040204" pitchFamily="34" charset="0"/>
              </a:rPr>
              <a:t> years (avg.) professional experience</a:t>
            </a:r>
          </a:p>
          <a:p>
            <a:pPr marL="0" indent="0">
              <a:spcBef>
                <a:spcPts val="0"/>
              </a:spcBef>
              <a:buClr>
                <a:srgbClr val="C00000"/>
              </a:buClr>
              <a:buNone/>
            </a:pPr>
            <a:endParaRPr lang="en-GB" sz="220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200"/>
              </a:spcAft>
              <a:buClr>
                <a:srgbClr val="FF0000"/>
              </a:buClr>
            </a:pPr>
            <a:r>
              <a:rPr lang="en-GB" sz="4400">
                <a:solidFill>
                  <a:srgbClr val="FF0000"/>
                </a:solidFill>
                <a:latin typeface="Tahoma" panose="020B0604030504040204" pitchFamily="34" charset="0"/>
                <a:ea typeface="Tahoma" panose="020B0604030504040204" pitchFamily="34" charset="0"/>
                <a:cs typeface="Tahoma" panose="020B0604030504040204" pitchFamily="34" charset="0"/>
              </a:rPr>
              <a:t>33</a:t>
            </a:r>
            <a:r>
              <a:rPr lang="en-GB" sz="2200">
                <a:latin typeface="Tahoma" panose="020B0604030504040204" pitchFamily="34" charset="0"/>
                <a:ea typeface="Tahoma" panose="020B0604030504040204" pitchFamily="34" charset="0"/>
                <a:cs typeface="Tahoma" panose="020B0604030504040204" pitchFamily="34" charset="0"/>
              </a:rPr>
              <a:t> nationalities represented</a:t>
            </a:r>
          </a:p>
          <a:p>
            <a:pPr marL="0" indent="0">
              <a:spcBef>
                <a:spcPts val="0"/>
              </a:spcBef>
              <a:spcAft>
                <a:spcPts val="1200"/>
              </a:spcAft>
              <a:buNone/>
            </a:pPr>
            <a:endParaRPr lang="en-GB" sz="220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41094506-1FCD-4198-A8B6-9D613557476C}"/>
              </a:ext>
            </a:extLst>
          </p:cNvPr>
          <p:cNvPicPr>
            <a:picLocks noChangeAspect="1"/>
          </p:cNvPicPr>
          <p:nvPr/>
        </p:nvPicPr>
        <p:blipFill>
          <a:blip r:embed="rId4"/>
          <a:stretch>
            <a:fillRect/>
          </a:stretch>
        </p:blipFill>
        <p:spPr>
          <a:xfrm>
            <a:off x="10195560" y="6017501"/>
            <a:ext cx="1757265" cy="630431"/>
          </a:xfrm>
          <a:prstGeom prst="rect">
            <a:avLst/>
          </a:prstGeom>
        </p:spPr>
      </p:pic>
    </p:spTree>
    <p:extLst>
      <p:ext uri="{BB962C8B-B14F-4D97-AF65-F5344CB8AC3E}">
        <p14:creationId xmlns:p14="http://schemas.microsoft.com/office/powerpoint/2010/main" val="375213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B2D65-9C19-480E-8D05-32A88CDD59D9}"/>
              </a:ext>
            </a:extLst>
          </p:cNvPr>
          <p:cNvSpPr>
            <a:spLocks noGrp="1"/>
          </p:cNvSpPr>
          <p:nvPr>
            <p:ph type="title"/>
          </p:nvPr>
        </p:nvSpPr>
        <p:spPr>
          <a:xfrm>
            <a:off x="1182345" y="1186853"/>
            <a:ext cx="3141430" cy="4480726"/>
          </a:xfrm>
        </p:spPr>
        <p:txBody>
          <a:bodyPr>
            <a:normAutofit/>
          </a:bodyPr>
          <a:lstStyle/>
          <a:p>
            <a:pPr algn="r"/>
            <a:r>
              <a:rPr lang="en-GB" sz="5100"/>
              <a:t>Application</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130BB0-452A-41A2-BED8-2545B9940706}"/>
              </a:ext>
            </a:extLst>
          </p:cNvPr>
          <p:cNvSpPr>
            <a:spLocks noGrp="1"/>
          </p:cNvSpPr>
          <p:nvPr>
            <p:ph idx="1"/>
          </p:nvPr>
        </p:nvSpPr>
        <p:spPr>
          <a:xfrm>
            <a:off x="5138928" y="1338729"/>
            <a:ext cx="4795584" cy="4180542"/>
          </a:xfrm>
        </p:spPr>
        <p:txBody>
          <a:bodyPr anchor="ctr">
            <a:normAutofit/>
          </a:bodyPr>
          <a:lstStyle/>
          <a:p>
            <a:pPr marL="0" indent="0">
              <a:buNone/>
            </a:pPr>
            <a:r>
              <a:rPr lang="en-GB" sz="2400"/>
              <a:t> </a:t>
            </a:r>
          </a:p>
          <a:p>
            <a:pPr marL="0" indent="0">
              <a:buNone/>
            </a:pPr>
            <a:endParaRPr lang="en-GB" sz="2400"/>
          </a:p>
        </p:txBody>
      </p:sp>
      <p:pic>
        <p:nvPicPr>
          <p:cNvPr id="6" name="Picture 5">
            <a:extLst>
              <a:ext uri="{FF2B5EF4-FFF2-40B4-BE49-F238E27FC236}">
                <a16:creationId xmlns:a16="http://schemas.microsoft.com/office/drawing/2014/main" id="{F3D9DFEA-1880-4844-8DA2-5D221D9C7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3251" y="6209496"/>
            <a:ext cx="1481097" cy="528132"/>
          </a:xfrm>
          <a:prstGeom prst="rect">
            <a:avLst/>
          </a:prstGeom>
        </p:spPr>
      </p:pic>
      <p:sp>
        <p:nvSpPr>
          <p:cNvPr id="5" name="Title 1">
            <a:extLst>
              <a:ext uri="{FF2B5EF4-FFF2-40B4-BE49-F238E27FC236}">
                <a16:creationId xmlns:a16="http://schemas.microsoft.com/office/drawing/2014/main" id="{17BF9181-B738-6B7F-DFF7-1A53D2E7A6E2}"/>
              </a:ext>
            </a:extLst>
          </p:cNvPr>
          <p:cNvSpPr txBox="1">
            <a:spLocks/>
          </p:cNvSpPr>
          <p:nvPr/>
        </p:nvSpPr>
        <p:spPr>
          <a:xfrm>
            <a:off x="4013200" y="1186853"/>
            <a:ext cx="6502418" cy="4480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800"/>
              <a:t>&amp; Admissions Process</a:t>
            </a:r>
          </a:p>
        </p:txBody>
      </p:sp>
    </p:spTree>
    <p:extLst>
      <p:ext uri="{BB962C8B-B14F-4D97-AF65-F5344CB8AC3E}">
        <p14:creationId xmlns:p14="http://schemas.microsoft.com/office/powerpoint/2010/main" val="425828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 name="TextBox 6"/>
          <p:cNvSpPr txBox="1"/>
          <p:nvPr/>
        </p:nvSpPr>
        <p:spPr>
          <a:xfrm>
            <a:off x="1397510" y="625895"/>
            <a:ext cx="5087172" cy="1692835"/>
          </a:xfrm>
          <a:prstGeom prst="rect">
            <a:avLst/>
          </a:prstGeom>
        </p:spPr>
        <p:txBody>
          <a:bodyPr vert="horz" lIns="91440" tIns="45720" rIns="91440" bIns="45720" rtlCol="0" anchor="t">
            <a:normAutofit/>
          </a:bodyPr>
          <a:lstStyle/>
          <a:p>
            <a:pPr marL="0" marR="0" lvl="0" indent="0" defTabSz="914400" fontAlgn="auto">
              <a:lnSpc>
                <a:spcPct val="90000"/>
              </a:lnSpc>
              <a:spcBef>
                <a:spcPct val="0"/>
              </a:spcBef>
              <a:spcAft>
                <a:spcPts val="600"/>
              </a:spcAft>
              <a:buClrTx/>
              <a:buSzTx/>
              <a:tabLst/>
              <a:defRPr/>
            </a:pPr>
            <a:r>
              <a:rPr kumimoji="0" lang="en-US" sz="5000" b="1" i="0" u="none" strike="noStrike" cap="none" spc="0" normalizeH="0" baseline="0" noProof="0">
                <a:ln>
                  <a:noFill/>
                </a:ln>
                <a:effectLst/>
                <a:uLnTx/>
                <a:uFillTx/>
                <a:latin typeface="+mj-lt"/>
                <a:ea typeface="+mj-ea"/>
                <a:cs typeface="+mj-cs"/>
              </a:rPr>
              <a:t>Programme Entry Requirements</a:t>
            </a:r>
          </a:p>
        </p:txBody>
      </p:sp>
      <p:sp>
        <p:nvSpPr>
          <p:cNvPr id="42" name="Rectangle 41">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472775" y="2236252"/>
            <a:ext cx="5922666" cy="5627324"/>
          </a:xfrm>
          <a:prstGeom prst="rect">
            <a:avLst/>
          </a:prstGeom>
        </p:spPr>
        <p:txBody>
          <a:bodyPr vert="horz" lIns="91440" tIns="45720" rIns="91440" bIns="45720" rtlCol="0">
            <a:noAutofit/>
          </a:bodyPr>
          <a:lstStyle/>
          <a:p>
            <a:pPr marR="0" lvl="0" defTabSz="914400" fontAlgn="auto">
              <a:lnSpc>
                <a:spcPct val="90000"/>
              </a:lnSpc>
              <a:spcBef>
                <a:spcPts val="0"/>
              </a:spcBef>
              <a:spcAft>
                <a:spcPts val="600"/>
              </a:spcAft>
              <a:buClrTx/>
              <a:buSzTx/>
              <a:tabLst/>
              <a:defRPr/>
            </a:pPr>
            <a:r>
              <a:rPr kumimoji="0" lang="en-US" sz="2000" b="1" i="0" u="none" strike="noStrike" cap="none" spc="-109" normalizeH="0" baseline="0" noProof="0">
                <a:ln>
                  <a:noFill/>
                </a:ln>
                <a:effectLst/>
                <a:uLnTx/>
                <a:uFillTx/>
              </a:rPr>
              <a:t>Academic requirements</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000" spc="-109"/>
              <a:t>A</a:t>
            </a:r>
            <a:r>
              <a:rPr kumimoji="0" lang="en-US" sz="2000" b="0" i="0" u="none" strike="noStrike" cap="none" spc="-109" normalizeH="0" baseline="0" noProof="0">
                <a:ln>
                  <a:noFill/>
                </a:ln>
                <a:effectLst/>
                <a:uLnTx/>
                <a:uFillTx/>
              </a:rPr>
              <a:t> first or upper second-class </a:t>
            </a:r>
            <a:r>
              <a:rPr kumimoji="0" lang="en-US" sz="2000" b="0" i="0" u="none" strike="noStrike" cap="none" spc="-109" normalizeH="0" baseline="0" noProof="0" err="1">
                <a:ln>
                  <a:noFill/>
                </a:ln>
                <a:effectLst/>
                <a:uLnTx/>
                <a:uFillTx/>
              </a:rPr>
              <a:t>honours</a:t>
            </a:r>
            <a:r>
              <a:rPr kumimoji="0" lang="en-US" sz="2000" b="0" i="0" u="none" strike="noStrike" cap="none" spc="-109" normalizeH="0" baseline="0" noProof="0">
                <a:ln>
                  <a:noFill/>
                </a:ln>
                <a:effectLst/>
                <a:uLnTx/>
                <a:uFillTx/>
              </a:rPr>
              <a:t> (2:1) degree or a </a:t>
            </a:r>
            <a:r>
              <a:rPr kumimoji="0" lang="en-US" sz="2000" b="0" i="0" u="none" strike="noStrike" cap="none" spc="-109" normalizeH="0" baseline="0" noProof="0">
                <a:ln>
                  <a:noFill/>
                </a:ln>
                <a:effectLst/>
                <a:uLnTx/>
                <a:uFillTx/>
                <a:hlinkClick r:id="rId3"/>
              </a:rPr>
              <a:t>non-UK equivalent </a:t>
            </a:r>
            <a:endParaRPr kumimoji="0" lang="en-US" sz="2000" b="0" i="0" u="none" strike="noStrike" cap="none" spc="-109" normalizeH="0" baseline="0" noProof="0">
              <a:ln>
                <a:noFill/>
              </a:ln>
              <a:effectLst/>
              <a:uLnTx/>
              <a:uFillTx/>
            </a:endParaRPr>
          </a:p>
          <a:p>
            <a:pPr marL="114300" marR="0" lvl="0" defTabSz="914400" fontAlgn="auto">
              <a:lnSpc>
                <a:spcPct val="90000"/>
              </a:lnSpc>
              <a:spcBef>
                <a:spcPts val="0"/>
              </a:spcBef>
              <a:spcAft>
                <a:spcPts val="600"/>
              </a:spcAft>
              <a:buClrTx/>
              <a:buSzTx/>
              <a:tabLst/>
              <a:defRPr/>
            </a:pPr>
            <a:endParaRPr kumimoji="0" lang="en-US" sz="2000" b="0" i="0" u="none" strike="noStrike" cap="none" spc="-109" normalizeH="0" baseline="0" noProof="0">
              <a:ln>
                <a:noFill/>
              </a:ln>
              <a:effectLst/>
              <a:uLnTx/>
              <a:uFillTx/>
            </a:endParaRPr>
          </a:p>
          <a:p>
            <a:pPr marR="0" lvl="0" defTabSz="914400" fontAlgn="auto">
              <a:lnSpc>
                <a:spcPct val="90000"/>
              </a:lnSpc>
              <a:spcBef>
                <a:spcPts val="0"/>
              </a:spcBef>
              <a:spcAft>
                <a:spcPts val="600"/>
              </a:spcAft>
              <a:buClrTx/>
              <a:buSzTx/>
              <a:tabLst/>
              <a:defRPr/>
            </a:pPr>
            <a:r>
              <a:rPr kumimoji="0" lang="en-US" sz="2000" b="1" i="0" u="none" strike="noStrike" cap="none" spc="-109" normalizeH="0" baseline="0" noProof="0">
                <a:ln>
                  <a:noFill/>
                </a:ln>
                <a:effectLst/>
                <a:uLnTx/>
                <a:uFillTx/>
              </a:rPr>
              <a:t>Professional experience</a:t>
            </a:r>
            <a:endParaRPr kumimoji="0" lang="en-US" sz="2000" b="0" i="0" u="none" strike="noStrike" cap="none" spc="-109" normalizeH="0" baseline="0" noProof="0">
              <a:ln>
                <a:noFill/>
              </a:ln>
              <a:effectLst/>
              <a:uLnTx/>
              <a:uFillTx/>
            </a:endParaRP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000" spc="-109"/>
              <a:t>MPP – 5+ years of relevant professional experience</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000" spc="-109"/>
              <a:t>MPA – No formal requirement although students usually have some prior professional experience. </a:t>
            </a:r>
          </a:p>
          <a:p>
            <a:pPr marL="114300" marR="0" lvl="0" defTabSz="914400" fontAlgn="auto">
              <a:lnSpc>
                <a:spcPct val="90000"/>
              </a:lnSpc>
              <a:spcBef>
                <a:spcPts val="0"/>
              </a:spcBef>
              <a:spcAft>
                <a:spcPts val="600"/>
              </a:spcAft>
              <a:buClrTx/>
              <a:buSzTx/>
              <a:tabLst/>
              <a:defRPr/>
            </a:pPr>
            <a:endParaRPr lang="en-US" sz="2000" spc="-109"/>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High level of English language proficiency</a:t>
            </a:r>
            <a:endParaRPr lang="en-US" sz="2000" spc="-109"/>
          </a:p>
        </p:txBody>
      </p:sp>
      <p:pic>
        <p:nvPicPr>
          <p:cNvPr id="9" name="Picture 8">
            <a:extLst>
              <a:ext uri="{FF2B5EF4-FFF2-40B4-BE49-F238E27FC236}">
                <a16:creationId xmlns:a16="http://schemas.microsoft.com/office/drawing/2014/main" id="{3A181503-D6F0-DEB6-D8D9-8E1CEFFD27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7470708" y="1461024"/>
            <a:ext cx="4202859" cy="4202859"/>
          </a:xfrm>
          <a:prstGeom prst="rect">
            <a:avLst/>
          </a:prstGeom>
        </p:spPr>
      </p:pic>
      <p:sp>
        <p:nvSpPr>
          <p:cNvPr id="44" name="Rectangle 43">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F4956F-2621-EAEF-F254-7A05E4FC1E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6764" y="6173870"/>
            <a:ext cx="1481097" cy="528132"/>
          </a:xfrm>
          <a:prstGeom prst="rect">
            <a:avLst/>
          </a:prstGeom>
        </p:spPr>
      </p:pic>
    </p:spTree>
    <p:extLst>
      <p:ext uri="{BB962C8B-B14F-4D97-AF65-F5344CB8AC3E}">
        <p14:creationId xmlns:p14="http://schemas.microsoft.com/office/powerpoint/2010/main" val="2297995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 name="TextBox 6"/>
          <p:cNvSpPr txBox="1"/>
          <p:nvPr/>
        </p:nvSpPr>
        <p:spPr>
          <a:xfrm>
            <a:off x="1463040" y="685800"/>
            <a:ext cx="5087172" cy="1692835"/>
          </a:xfrm>
          <a:prstGeom prst="rect">
            <a:avLst/>
          </a:prstGeom>
        </p:spPr>
        <p:txBody>
          <a:bodyPr vert="horz" lIns="91440" tIns="45720" rIns="91440" bIns="45720" rtlCol="0" anchor="t">
            <a:normAutofit/>
          </a:bodyPr>
          <a:lstStyle/>
          <a:p>
            <a:pPr marL="0" marR="0" lvl="0" indent="0" defTabSz="914400" fontAlgn="auto">
              <a:lnSpc>
                <a:spcPct val="90000"/>
              </a:lnSpc>
              <a:spcBef>
                <a:spcPct val="0"/>
              </a:spcBef>
              <a:spcAft>
                <a:spcPts val="600"/>
              </a:spcAft>
              <a:buClrTx/>
              <a:buSzTx/>
              <a:tabLst/>
              <a:defRPr/>
            </a:pPr>
            <a:r>
              <a:rPr kumimoji="0" lang="en-US" sz="5000" b="1" i="0" u="none" strike="noStrike" cap="none" spc="0" normalizeH="0" baseline="0" noProof="0">
                <a:ln>
                  <a:noFill/>
                </a:ln>
                <a:effectLst/>
                <a:uLnTx/>
                <a:uFillTx/>
                <a:latin typeface="+mj-lt"/>
                <a:ea typeface="+mj-ea"/>
                <a:cs typeface="+mj-cs"/>
              </a:rPr>
              <a:t>Statement of Academic Purpose</a:t>
            </a:r>
          </a:p>
        </p:txBody>
      </p:sp>
      <p:sp>
        <p:nvSpPr>
          <p:cNvPr id="18" name="Rectangle 17">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C0BDCBFB-533F-38ED-C09A-DED479D2FAD4}"/>
              </a:ext>
            </a:extLst>
          </p:cNvPr>
          <p:cNvSpPr txBox="1"/>
          <p:nvPr/>
        </p:nvSpPr>
        <p:spPr>
          <a:xfrm>
            <a:off x="1277501" y="2378635"/>
            <a:ext cx="5508221" cy="3793565"/>
          </a:xfrm>
          <a:prstGeom prst="rect">
            <a:avLst/>
          </a:prstGeom>
        </p:spPr>
        <p:txBody>
          <a:bodyPr vert="horz" lIns="91440" tIns="45720" rIns="91440" bIns="45720" rtlCol="0">
            <a:normAutofit fontScale="92500" lnSpcReduction="20000"/>
          </a:bodyPr>
          <a:lstStyle/>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Two sides of A4 paper (1,000 - 1,500 words)</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For your chosen programmes, outline your:</a:t>
            </a:r>
          </a:p>
          <a:p>
            <a:pPr marL="914400" marR="0" lvl="1" indent="-3429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Interest</a:t>
            </a:r>
          </a:p>
          <a:p>
            <a:pPr marL="914400" marR="0" lvl="1" indent="-3429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Understanding </a:t>
            </a:r>
          </a:p>
          <a:p>
            <a:pPr marL="914400" marR="0" lvl="1" indent="-3429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Suitability</a:t>
            </a:r>
          </a:p>
          <a:p>
            <a:pPr marL="914400" marR="0" lvl="1" indent="-3429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Purpose and objectives</a:t>
            </a:r>
            <a:endParaRPr lang="en-US" sz="2000" spc="-109"/>
          </a:p>
          <a:p>
            <a:pPr marL="914400" marR="0" lvl="1" indent="-342900" defTabSz="9144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109" normalizeH="0" baseline="0" noProof="0">
                <a:ln>
                  <a:noFill/>
                </a:ln>
                <a:effectLst/>
                <a:uLnTx/>
                <a:uFillTx/>
              </a:rPr>
              <a:t>Focus on the origin of your interest in this subject/area</a:t>
            </a:r>
          </a:p>
          <a:p>
            <a:pPr marL="571500" marR="0" lvl="1" defTabSz="914400" fontAlgn="auto">
              <a:lnSpc>
                <a:spcPct val="90000"/>
              </a:lnSpc>
              <a:spcBef>
                <a:spcPts val="0"/>
              </a:spcBef>
              <a:spcAft>
                <a:spcPts val="600"/>
              </a:spcAft>
              <a:buClrTx/>
              <a:buSzTx/>
              <a:tabLst/>
              <a:defRPr/>
            </a:pPr>
            <a:endParaRPr kumimoji="0" lang="en-GB" sz="2000" b="0" i="0" u="none" strike="noStrike" cap="none" spc="-109" normalizeH="0" baseline="0" noProof="0">
              <a:ln>
                <a:noFill/>
              </a:ln>
              <a:effectLst/>
              <a:uLnTx/>
              <a:uFillTx/>
            </a:endParaRPr>
          </a:p>
          <a:p>
            <a:pPr marL="114300" defTabSz="914400">
              <a:lnSpc>
                <a:spcPct val="90000"/>
              </a:lnSpc>
              <a:spcAft>
                <a:spcPts val="600"/>
              </a:spcAft>
              <a:defRPr/>
            </a:pPr>
            <a:r>
              <a:rPr kumimoji="0" lang="en-GB" sz="2000" b="0" i="0" u="none" strike="noStrike" cap="none" spc="-109" normalizeH="0" baseline="0" noProof="0">
                <a:ln>
                  <a:noFill/>
                </a:ln>
                <a:effectLst/>
                <a:uLnTx/>
                <a:uFillTx/>
              </a:rPr>
              <a:t>Your statement should:</a:t>
            </a:r>
          </a:p>
          <a:p>
            <a:pPr marL="457200" indent="-342900" defTabSz="914400">
              <a:lnSpc>
                <a:spcPct val="90000"/>
              </a:lnSpc>
              <a:spcAft>
                <a:spcPts val="600"/>
              </a:spcAft>
              <a:buFont typeface="Arial" panose="020B0604020202020204" pitchFamily="34" charset="0"/>
              <a:buChar char="•"/>
              <a:defRPr/>
            </a:pPr>
            <a:r>
              <a:rPr kumimoji="0" lang="en-GB" sz="2000" b="0" i="0" u="none" strike="noStrike" cap="none" spc="-109" normalizeH="0" baseline="0" noProof="0">
                <a:ln>
                  <a:noFill/>
                </a:ln>
                <a:effectLst/>
                <a:uLnTx/>
                <a:uFillTx/>
              </a:rPr>
              <a:t>describe your academic interests, strengths and background relevant to the programme(s)</a:t>
            </a:r>
          </a:p>
          <a:p>
            <a:pPr marL="457200" indent="-342900" defTabSz="914400">
              <a:lnSpc>
                <a:spcPct val="90000"/>
              </a:lnSpc>
              <a:spcAft>
                <a:spcPts val="600"/>
              </a:spcAft>
              <a:buFont typeface="Arial" panose="020B0604020202020204" pitchFamily="34" charset="0"/>
              <a:buChar char="•"/>
              <a:defRPr/>
            </a:pPr>
            <a:r>
              <a:rPr kumimoji="0" lang="en-GB" sz="2000" b="0" i="0" u="none" strike="noStrike" cap="none" spc="-109" normalizeH="0" baseline="0" noProof="0">
                <a:ln>
                  <a:noFill/>
                </a:ln>
                <a:effectLst/>
                <a:uLnTx/>
                <a:uFillTx/>
              </a:rPr>
              <a:t>outline your academic ambitions and/or research interests, and any professional aspirations.</a:t>
            </a:r>
            <a:endParaRPr kumimoji="0" lang="en-US" sz="2000" b="0" i="0" u="none" strike="noStrike" cap="none" spc="-109" normalizeH="0" baseline="0" noProof="0">
              <a:ln>
                <a:noFill/>
              </a:ln>
              <a:effectLst/>
              <a:uLnTx/>
              <a:uFillTx/>
            </a:endParaRPr>
          </a:p>
        </p:txBody>
      </p:sp>
      <p:pic>
        <p:nvPicPr>
          <p:cNvPr id="3" name="Picture 2">
            <a:extLst>
              <a:ext uri="{FF2B5EF4-FFF2-40B4-BE49-F238E27FC236}">
                <a16:creationId xmlns:a16="http://schemas.microsoft.com/office/drawing/2014/main" id="{797692F7-8703-D3F5-8223-C4670D3C4A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0" r="2" b="2"/>
          <a:stretch/>
        </p:blipFill>
        <p:spPr>
          <a:xfrm>
            <a:off x="6860989" y="1048447"/>
            <a:ext cx="4805082" cy="4805082"/>
          </a:xfrm>
          <a:prstGeom prst="rect">
            <a:avLst/>
          </a:prstGeom>
        </p:spPr>
      </p:pic>
      <p:sp>
        <p:nvSpPr>
          <p:cNvPr id="20" name="Rectangle 19">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2324535-FA73-8E0D-FC52-1977BDA2C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6764" y="6173870"/>
            <a:ext cx="1481097" cy="528132"/>
          </a:xfrm>
          <a:prstGeom prst="rect">
            <a:avLst/>
          </a:prstGeom>
        </p:spPr>
      </p:pic>
    </p:spTree>
    <p:extLst>
      <p:ext uri="{BB962C8B-B14F-4D97-AF65-F5344CB8AC3E}">
        <p14:creationId xmlns:p14="http://schemas.microsoft.com/office/powerpoint/2010/main" val="9900979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 name="TextBox 6"/>
          <p:cNvSpPr txBox="1"/>
          <p:nvPr/>
        </p:nvSpPr>
        <p:spPr>
          <a:xfrm>
            <a:off x="1463040" y="685800"/>
            <a:ext cx="5087172" cy="1692835"/>
          </a:xfrm>
          <a:prstGeom prst="rect">
            <a:avLst/>
          </a:prstGeom>
        </p:spPr>
        <p:txBody>
          <a:bodyPr vert="horz" lIns="91440" tIns="45720" rIns="91440" bIns="45720" rtlCol="0" anchor="t">
            <a:normAutofit/>
          </a:bodyPr>
          <a:lstStyle/>
          <a:p>
            <a:pPr marL="0" marR="0" lvl="0" indent="0" defTabSz="914400" fontAlgn="auto">
              <a:lnSpc>
                <a:spcPct val="90000"/>
              </a:lnSpc>
              <a:spcBef>
                <a:spcPct val="0"/>
              </a:spcBef>
              <a:spcAft>
                <a:spcPts val="600"/>
              </a:spcAft>
              <a:buClrTx/>
              <a:buSzTx/>
              <a:tabLst/>
              <a:defRPr/>
            </a:pPr>
            <a:r>
              <a:rPr kumimoji="0" lang="en-US" sz="5000" b="1" i="0" u="none" strike="noStrike" cap="none" spc="0" normalizeH="0" baseline="0" noProof="0">
                <a:ln>
                  <a:noFill/>
                </a:ln>
                <a:effectLst/>
                <a:uLnTx/>
                <a:uFillTx/>
                <a:latin typeface="+mj-lt"/>
                <a:ea typeface="+mj-ea"/>
                <a:cs typeface="+mj-cs"/>
              </a:rPr>
              <a:t>How to Apply </a:t>
            </a:r>
          </a:p>
        </p:txBody>
      </p:sp>
      <p:sp>
        <p:nvSpPr>
          <p:cNvPr id="32" name="Rectangle 31">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0EC67C9E-F548-6DEF-4A4A-9F76BE99A982}"/>
              </a:ext>
            </a:extLst>
          </p:cNvPr>
          <p:cNvSpPr txBox="1"/>
          <p:nvPr/>
        </p:nvSpPr>
        <p:spPr>
          <a:xfrm>
            <a:off x="1278635" y="1543792"/>
            <a:ext cx="5454673" cy="4449602"/>
          </a:xfrm>
          <a:prstGeom prst="rect">
            <a:avLst/>
          </a:prstGeom>
        </p:spPr>
        <p:txBody>
          <a:bodyPr vert="horz" lIns="91440" tIns="45720" rIns="91440" bIns="45720" rtlCol="0">
            <a:normAutofit fontScale="85000" lnSpcReduction="20000"/>
          </a:bodyPr>
          <a:lstStyle/>
          <a:p>
            <a:pPr marL="114300" marR="0" lvl="0" defTabSz="914400" fontAlgn="auto">
              <a:lnSpc>
                <a:spcPct val="90000"/>
              </a:lnSpc>
              <a:spcBef>
                <a:spcPts val="0"/>
              </a:spcBef>
              <a:spcAft>
                <a:spcPts val="600"/>
              </a:spcAft>
              <a:buClrTx/>
              <a:buSzTx/>
              <a:tabLst/>
              <a:defRPr/>
            </a:pPr>
            <a:r>
              <a:rPr kumimoji="0" lang="en-US" sz="2400" b="1" i="0" u="none" strike="noStrike" cap="none" spc="-109" normalizeH="0" baseline="0" noProof="0">
                <a:ln>
                  <a:noFill/>
                </a:ln>
                <a:solidFill>
                  <a:srgbClr val="FF0000"/>
                </a:solidFill>
                <a:effectLst/>
                <a:uLnTx/>
                <a:uFillTx/>
              </a:rPr>
              <a:t>Programme application</a:t>
            </a:r>
          </a:p>
          <a:p>
            <a:pPr marL="114300" marR="0" lvl="0" defTabSz="914400" fontAlgn="auto">
              <a:lnSpc>
                <a:spcPct val="90000"/>
              </a:lnSpc>
              <a:spcBef>
                <a:spcPts val="0"/>
              </a:spcBef>
              <a:spcAft>
                <a:spcPts val="600"/>
              </a:spcAft>
              <a:buClrTx/>
              <a:buSzTx/>
              <a:tabLst/>
              <a:defRPr/>
            </a:pPr>
            <a:endParaRPr kumimoji="0" lang="en-US" sz="2400" b="1" i="0" u="none" strike="noStrike" cap="none" spc="-109" normalizeH="0" baseline="0" noProof="0">
              <a:ln>
                <a:noFill/>
              </a:ln>
              <a:effectLst/>
              <a:uLnTx/>
              <a:uFillTx/>
            </a:endParaRP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109" normalizeH="0" baseline="0" noProof="0">
                <a:ln>
                  <a:noFill/>
                </a:ln>
                <a:effectLst/>
                <a:uLnTx/>
                <a:uFillTx/>
              </a:rPr>
              <a:t>Online application</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109" normalizeH="0" baseline="0" noProof="0">
                <a:ln>
                  <a:noFill/>
                </a:ln>
                <a:effectLst/>
                <a:uLnTx/>
                <a:uFillTx/>
              </a:rPr>
              <a:t>Includes supporting documents (CV, statement of academic purpose) </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109" normalizeH="0" baseline="0" noProof="0">
                <a:ln>
                  <a:noFill/>
                </a:ln>
                <a:effectLst/>
                <a:uLnTx/>
                <a:uFillTx/>
              </a:rPr>
              <a:t>Two references – can be professional</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109" normalizeH="0" baseline="0" noProof="0">
                <a:ln>
                  <a:noFill/>
                </a:ln>
                <a:effectLst/>
                <a:uLnTx/>
                <a:uFillTx/>
              </a:rPr>
              <a:t>£</a:t>
            </a:r>
            <a:r>
              <a:rPr lang="en-US" sz="2400" spc="-109"/>
              <a:t>95</a:t>
            </a:r>
            <a:r>
              <a:rPr kumimoji="0" lang="en-US" sz="2400" b="0" i="0" u="none" strike="noStrike" cap="none" spc="-109" normalizeH="0" baseline="0" noProof="0">
                <a:ln>
                  <a:noFill/>
                </a:ln>
                <a:effectLst/>
                <a:uLnTx/>
                <a:uFillTx/>
              </a:rPr>
              <a:t> application fee (includes two programme choices)</a:t>
            </a:r>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2400" spc="-109"/>
          </a:p>
          <a:p>
            <a:pPr marR="0" lvl="0" defTabSz="914400" fontAlgn="auto">
              <a:lnSpc>
                <a:spcPct val="90000"/>
              </a:lnSpc>
              <a:spcBef>
                <a:spcPts val="0"/>
              </a:spcBef>
              <a:spcAft>
                <a:spcPts val="600"/>
              </a:spcAft>
              <a:buClrTx/>
              <a:buSzTx/>
              <a:tabLst/>
              <a:defRPr/>
            </a:pPr>
            <a:r>
              <a:rPr kumimoji="0" lang="en-US" sz="2400" b="1" i="0" u="none" strike="noStrike" cap="none" spc="-109" normalizeH="0" baseline="0" noProof="0">
                <a:ln>
                  <a:noFill/>
                </a:ln>
                <a:solidFill>
                  <a:srgbClr val="FF0000"/>
                </a:solidFill>
                <a:effectLst/>
                <a:uLnTx/>
                <a:uFillTx/>
              </a:rPr>
              <a:t>Application deadlines</a:t>
            </a:r>
          </a:p>
          <a:p>
            <a:pPr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2400" b="1" i="0" u="none" strike="noStrike" cap="none" spc="-109" normalizeH="0" baseline="0" noProof="0">
              <a:ln>
                <a:noFill/>
              </a:ln>
              <a:effectLst/>
              <a:uLnTx/>
              <a:uFillTx/>
            </a:endParaRPr>
          </a:p>
          <a:p>
            <a:pPr marL="457200" marR="0" lvl="0" indent="-342900" defTabSz="914400" fontAlgn="auto">
              <a:lnSpc>
                <a:spcPct val="90000"/>
              </a:lnSpc>
              <a:spcBef>
                <a:spcPts val="0"/>
              </a:spcBef>
              <a:spcAft>
                <a:spcPts val="600"/>
              </a:spcAft>
              <a:buClrTx/>
              <a:buSzTx/>
              <a:buFont typeface="Arial" panose="020B0604020202020204" pitchFamily="34" charset="0"/>
              <a:buChar char="•"/>
              <a:tabLst/>
              <a:defRPr/>
            </a:pPr>
            <a:r>
              <a:rPr lang="en-US" sz="2400" spc="-109"/>
              <a:t>MPA or MPP Programme application deadline </a:t>
            </a:r>
            <a:r>
              <a:rPr lang="en-US" sz="2400" spc="-109">
                <a:solidFill>
                  <a:srgbClr val="FF0000"/>
                </a:solidFill>
              </a:rPr>
              <a:t>12 January 2024</a:t>
            </a:r>
          </a:p>
          <a:p>
            <a:pPr marL="457200" marR="0" lvl="0" indent="-342900" defTabSz="914400" fontAlgn="auto">
              <a:lnSpc>
                <a:spcPct val="90000"/>
              </a:lnSpc>
              <a:spcBef>
                <a:spcPts val="0"/>
              </a:spcBef>
              <a:spcAft>
                <a:spcPts val="600"/>
              </a:spcAft>
              <a:buClrTx/>
              <a:buSzTx/>
              <a:buFont typeface="Arial" panose="020B0604020202020204" pitchFamily="34" charset="0"/>
              <a:buChar char="•"/>
              <a:tabLst/>
              <a:defRPr/>
            </a:pPr>
            <a:r>
              <a:rPr lang="en-US" sz="2400" spc="-109"/>
              <a:t>Must be a complete application including references</a:t>
            </a:r>
          </a:p>
          <a:p>
            <a:pPr marL="457200" marR="0" lvl="0" indent="-342900" defTabSz="914400" fontAlgn="auto">
              <a:lnSpc>
                <a:spcPct val="90000"/>
              </a:lnSpc>
              <a:spcBef>
                <a:spcPts val="0"/>
              </a:spcBef>
              <a:spcAft>
                <a:spcPts val="600"/>
              </a:spcAft>
              <a:buClrTx/>
              <a:buSzTx/>
              <a:buFont typeface="Arial" panose="020B0604020202020204" pitchFamily="34" charset="0"/>
              <a:buChar char="•"/>
              <a:tabLst/>
              <a:defRPr/>
            </a:pPr>
            <a:r>
              <a:rPr lang="en-US" sz="2400" spc="-109"/>
              <a:t>Scholarship application LSE Graduate Financial Support form (GFS) deadline </a:t>
            </a:r>
            <a:r>
              <a:rPr lang="en-US" sz="2400" spc="-109">
                <a:solidFill>
                  <a:srgbClr val="FF0000"/>
                </a:solidFill>
              </a:rPr>
              <a:t>19 February 2024</a:t>
            </a:r>
          </a:p>
          <a:p>
            <a:pPr marL="114300" marR="0" lvl="0" defTabSz="914400" fontAlgn="auto">
              <a:lnSpc>
                <a:spcPct val="90000"/>
              </a:lnSpc>
              <a:spcBef>
                <a:spcPts val="0"/>
              </a:spcBef>
              <a:spcAft>
                <a:spcPts val="600"/>
              </a:spcAft>
              <a:buClrTx/>
              <a:buSzTx/>
              <a:tabLst/>
              <a:defRPr/>
            </a:pPr>
            <a:endParaRPr lang="en-US" sz="2400" spc="-109"/>
          </a:p>
          <a:p>
            <a:pPr marL="114300" marR="0" lvl="0" defTabSz="914400" fontAlgn="auto">
              <a:lnSpc>
                <a:spcPct val="90000"/>
              </a:lnSpc>
              <a:spcBef>
                <a:spcPts val="0"/>
              </a:spcBef>
              <a:spcAft>
                <a:spcPts val="600"/>
              </a:spcAft>
              <a:buClrTx/>
              <a:buSzTx/>
              <a:tabLst/>
              <a:defRPr/>
            </a:pPr>
            <a:endParaRPr lang="en-US" sz="2400" spc="-109"/>
          </a:p>
          <a:p>
            <a:pPr marL="34290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2400" spc="-109"/>
          </a:p>
          <a:p>
            <a:pPr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109" normalizeH="0" baseline="0" noProof="0">
              <a:ln>
                <a:noFill/>
              </a:ln>
              <a:effectLst/>
              <a:uLnTx/>
              <a:uFillTx/>
            </a:endParaRPr>
          </a:p>
        </p:txBody>
      </p:sp>
      <p:pic>
        <p:nvPicPr>
          <p:cNvPr id="10" name="Picture 9">
            <a:extLst>
              <a:ext uri="{FF2B5EF4-FFF2-40B4-BE49-F238E27FC236}">
                <a16:creationId xmlns:a16="http://schemas.microsoft.com/office/drawing/2014/main" id="{ECA77421-D96B-6C2B-D6B0-488C901874BB}"/>
              </a:ext>
            </a:extLst>
          </p:cNvPr>
          <p:cNvPicPr>
            <a:picLocks noChangeAspect="1"/>
          </p:cNvPicPr>
          <p:nvPr/>
        </p:nvPicPr>
        <p:blipFill rotWithShape="1">
          <a:blip r:embed="rId3"/>
          <a:srcRect r="2" b="2"/>
          <a:stretch/>
        </p:blipFill>
        <p:spPr>
          <a:xfrm>
            <a:off x="6860989" y="1048447"/>
            <a:ext cx="4805082" cy="4805082"/>
          </a:xfrm>
          <a:prstGeom prst="rect">
            <a:avLst/>
          </a:prstGeom>
        </p:spPr>
      </p:pic>
      <p:sp>
        <p:nvSpPr>
          <p:cNvPr id="34" name="Rectangle 33">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500220" y="1382027"/>
            <a:ext cx="7573737" cy="1443408"/>
          </a:xfrm>
          <a:prstGeom prst="rect">
            <a:avLst/>
          </a:prstGeom>
        </p:spPr>
        <p:txBody>
          <a:bodyPr wrap="square" lIns="0" tIns="0" rIns="0" bIns="0" rtlCol="0" anchor="t">
            <a:spAutoFit/>
          </a:bodyPr>
          <a:lstStyle/>
          <a:p>
            <a:pPr marL="342900" marR="0" lvl="0" indent="-342900" algn="l" defTabSz="609630" rtl="0" eaLnBrk="1" fontAlgn="auto" latinLnBrk="0" hangingPunct="1">
              <a:lnSpc>
                <a:spcPts val="3444"/>
              </a:lnSpc>
              <a:spcBef>
                <a:spcPts val="0"/>
              </a:spcBef>
              <a:spcAft>
                <a:spcPts val="600"/>
              </a:spcAft>
              <a:buClrTx/>
              <a:buSzTx/>
              <a:buFont typeface="Arial" panose="020B0604020202020204" pitchFamily="34" charset="0"/>
              <a:buChar char="•"/>
              <a:tabLst/>
              <a:defRPr/>
            </a:pPr>
            <a:endParaRPr kumimoji="0" lang="en-GB" sz="2000" b="0" i="0" u="none" strike="noStrike" kern="1200" cap="none" spc="-109" normalizeH="0" baseline="0" noProof="0">
              <a:ln>
                <a:noFill/>
              </a:ln>
              <a:solidFill>
                <a:srgbClr val="000000"/>
              </a:solidFill>
              <a:effectLst/>
              <a:uLnTx/>
              <a:uFillTx/>
              <a:latin typeface="Open Sans"/>
              <a:ea typeface="+mn-ea"/>
              <a:cs typeface="+mn-cs"/>
            </a:endParaRPr>
          </a:p>
          <a:p>
            <a:pPr marL="342900" marR="0" lvl="0" indent="-342900" algn="l" defTabSz="609630" rtl="0" eaLnBrk="1" fontAlgn="auto" latinLnBrk="0" hangingPunct="1">
              <a:lnSpc>
                <a:spcPts val="3444"/>
              </a:lnSpc>
              <a:spcBef>
                <a:spcPts val="0"/>
              </a:spcBef>
              <a:spcAft>
                <a:spcPts val="600"/>
              </a:spcAft>
              <a:buClrTx/>
              <a:buSzTx/>
              <a:buFont typeface="Arial" panose="020B0604020202020204" pitchFamily="34" charset="0"/>
              <a:buChar char="•"/>
              <a:tabLst/>
              <a:defRPr/>
            </a:pPr>
            <a:endParaRPr kumimoji="0" lang="en-GB" sz="2000" b="0" i="0" u="none" strike="noStrike" kern="1200" cap="none" spc="-109" normalizeH="0" baseline="0" noProof="0">
              <a:ln>
                <a:noFill/>
              </a:ln>
              <a:solidFill>
                <a:srgbClr val="000000"/>
              </a:solidFill>
              <a:effectLst/>
              <a:uLnTx/>
              <a:uFillTx/>
              <a:latin typeface="Open Sans"/>
              <a:ea typeface="+mn-ea"/>
              <a:cs typeface="+mn-cs"/>
            </a:endParaRPr>
          </a:p>
          <a:p>
            <a:pPr marL="0" marR="0" lvl="0" indent="0" algn="l" defTabSz="609630" rtl="0" eaLnBrk="1" fontAlgn="auto" latinLnBrk="0" hangingPunct="1">
              <a:lnSpc>
                <a:spcPts val="3444"/>
              </a:lnSpc>
              <a:spcBef>
                <a:spcPts val="0"/>
              </a:spcBef>
              <a:spcAft>
                <a:spcPts val="600"/>
              </a:spcAft>
              <a:buClrTx/>
              <a:buSzTx/>
              <a:buFontTx/>
              <a:buNone/>
              <a:tabLst/>
              <a:defRPr/>
            </a:pPr>
            <a:endParaRPr kumimoji="0" lang="en-GB" sz="2733" b="0" i="0" u="none" strike="noStrike" kern="1200" cap="none" spc="-109" normalizeH="0" baseline="0" noProof="0">
              <a:ln>
                <a:noFill/>
              </a:ln>
              <a:solidFill>
                <a:srgbClr val="000000"/>
              </a:solidFill>
              <a:effectLst/>
              <a:uLnTx/>
              <a:uFillTx/>
              <a:latin typeface="Open Sans"/>
              <a:ea typeface="+mn-ea"/>
              <a:cs typeface="+mn-cs"/>
            </a:endParaRPr>
          </a:p>
        </p:txBody>
      </p:sp>
      <p:pic>
        <p:nvPicPr>
          <p:cNvPr id="9" name="Picture 8">
            <a:extLst>
              <a:ext uri="{FF2B5EF4-FFF2-40B4-BE49-F238E27FC236}">
                <a16:creationId xmlns:a16="http://schemas.microsoft.com/office/drawing/2014/main" id="{8CD4FE73-4E72-AC47-FD91-6169F7EAA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6764" y="6173870"/>
            <a:ext cx="1481097" cy="528132"/>
          </a:xfrm>
          <a:prstGeom prst="rect">
            <a:avLst/>
          </a:prstGeom>
        </p:spPr>
      </p:pic>
    </p:spTree>
    <p:extLst>
      <p:ext uri="{BB962C8B-B14F-4D97-AF65-F5344CB8AC3E}">
        <p14:creationId xmlns:p14="http://schemas.microsoft.com/office/powerpoint/2010/main" val="1300997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4228773" y="5650608"/>
            <a:ext cx="7961300" cy="1206309"/>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363E86"/>
            </a:solidFill>
          </p:spPr>
          <p:txBody>
            <a:bodyPr/>
            <a:lstStyle/>
            <a:p>
              <a:pPr defTabSz="609630">
                <a:defRPr/>
              </a:pPr>
              <a:endParaRPr lang="en-GB" sz="1200">
                <a:solidFill>
                  <a:prstClr val="black"/>
                </a:solidFill>
                <a:latin typeface="Calibri"/>
              </a:endParaRPr>
            </a:p>
          </p:txBody>
        </p:sp>
      </p:grpSp>
      <p:pic>
        <p:nvPicPr>
          <p:cNvPr id="8" name="Picture 7">
            <a:extLst>
              <a:ext uri="{FF2B5EF4-FFF2-40B4-BE49-F238E27FC236}">
                <a16:creationId xmlns:a16="http://schemas.microsoft.com/office/drawing/2014/main" id="{E5A7E6EA-307D-0DF9-8A4F-B82C1BE81FA1}"/>
              </a:ext>
            </a:extLst>
          </p:cNvPr>
          <p:cNvPicPr>
            <a:picLocks noChangeAspect="1"/>
          </p:cNvPicPr>
          <p:nvPr/>
        </p:nvPicPr>
        <p:blipFill>
          <a:blip r:embed="rId3"/>
          <a:srcRect r="1450" b="1434"/>
          <a:stretch>
            <a:fillRect/>
          </a:stretch>
        </p:blipFill>
        <p:spPr>
          <a:xfrm>
            <a:off x="500220" y="507920"/>
            <a:ext cx="2268153" cy="726034"/>
          </a:xfrm>
          <a:prstGeom prst="rect">
            <a:avLst/>
          </a:prstGeom>
        </p:spPr>
      </p:pic>
      <p:pic>
        <p:nvPicPr>
          <p:cNvPr id="2" name="Picture 1">
            <a:extLst>
              <a:ext uri="{FF2B5EF4-FFF2-40B4-BE49-F238E27FC236}">
                <a16:creationId xmlns:a16="http://schemas.microsoft.com/office/drawing/2014/main" id="{C9C69DF2-4DEF-F419-843B-43CF5A6EAC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870"/>
          <a:stretch/>
        </p:blipFill>
        <p:spPr>
          <a:xfrm>
            <a:off x="-5976" y="-16016"/>
            <a:ext cx="12196062" cy="6874016"/>
          </a:xfrm>
          <a:prstGeom prst="rect">
            <a:avLst/>
          </a:prstGeom>
        </p:spPr>
      </p:pic>
      <p:pic>
        <p:nvPicPr>
          <p:cNvPr id="3" name="Picture 2">
            <a:extLst>
              <a:ext uri="{FF2B5EF4-FFF2-40B4-BE49-F238E27FC236}">
                <a16:creationId xmlns:a16="http://schemas.microsoft.com/office/drawing/2014/main" id="{C1D4EF48-361A-4913-A4F1-4313FA779B1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90000"/>
                    </a14:imgEffect>
                  </a14:imgLayer>
                </a14:imgProps>
              </a:ext>
              <a:ext uri="{28A0092B-C50C-407E-A947-70E740481C1C}">
                <a14:useLocalDpi xmlns:a14="http://schemas.microsoft.com/office/drawing/2010/main" val="0"/>
              </a:ext>
            </a:extLst>
          </a:blip>
          <a:srcRect/>
          <a:stretch>
            <a:fillRect/>
          </a:stretch>
        </p:blipFill>
        <p:spPr bwMode="auto">
          <a:xfrm>
            <a:off x="6068148" y="5105400"/>
            <a:ext cx="802328" cy="8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059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Rectangle 5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29049C7-F88C-FC12-D7FA-5778FDAD55F9}"/>
              </a:ext>
            </a:extLst>
          </p:cNvPr>
          <p:cNvSpPr txBox="1">
            <a:spLocks/>
          </p:cNvSpPr>
          <p:nvPr/>
        </p:nvSpPr>
        <p:spPr>
          <a:xfrm>
            <a:off x="1115568" y="548640"/>
            <a:ext cx="10168128"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b="1" kern="1200">
                <a:solidFill>
                  <a:schemeClr val="tx1"/>
                </a:solidFill>
                <a:latin typeface="+mj-lt"/>
                <a:ea typeface="+mj-ea"/>
                <a:cs typeface="+mj-cs"/>
              </a:rPr>
              <a:t>What are the criteria for the Luksic Scholarship for Public Service ? </a:t>
            </a:r>
          </a:p>
        </p:txBody>
      </p:sp>
      <p:sp>
        <p:nvSpPr>
          <p:cNvPr id="61" name="Rectangle 6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0802697D-1004-F568-CC89-2761517AC883}"/>
              </a:ext>
            </a:extLst>
          </p:cNvPr>
          <p:cNvSpPr txBox="1"/>
          <p:nvPr/>
        </p:nvSpPr>
        <p:spPr>
          <a:xfrm>
            <a:off x="1115568" y="2276856"/>
            <a:ext cx="10168128" cy="3695020"/>
          </a:xfrm>
          <a:prstGeom prst="rect">
            <a:avLst/>
          </a:prstGeom>
        </p:spPr>
        <p:txBody>
          <a:bodyPr vert="horz" lIns="91440" tIns="45720" rIns="91440" bIns="45720" rtlCol="0">
            <a:normAutofit/>
          </a:bodyPr>
          <a:lstStyle/>
          <a:p>
            <a:pPr defTabSz="914400">
              <a:lnSpc>
                <a:spcPct val="90000"/>
              </a:lnSpc>
              <a:spcAft>
                <a:spcPts val="600"/>
              </a:spcAft>
            </a:pPr>
            <a:r>
              <a:rPr lang="en-US" sz="1500" b="1">
                <a:solidFill>
                  <a:srgbClr val="FF0000"/>
                </a:solidFill>
              </a:rPr>
              <a:t>To be considered for the </a:t>
            </a:r>
            <a:r>
              <a:rPr lang="en-US" sz="1500" b="1" err="1">
                <a:solidFill>
                  <a:srgbClr val="FF0000"/>
                </a:solidFill>
              </a:rPr>
              <a:t>Luksic</a:t>
            </a:r>
            <a:r>
              <a:rPr lang="en-US" sz="1500" b="1">
                <a:solidFill>
                  <a:srgbClr val="FF0000"/>
                </a:solidFill>
              </a:rPr>
              <a:t> Scholarship you must: </a:t>
            </a:r>
          </a:p>
          <a:p>
            <a:pPr indent="-228600" defTabSz="914400">
              <a:lnSpc>
                <a:spcPct val="90000"/>
              </a:lnSpc>
              <a:spcAft>
                <a:spcPts val="600"/>
              </a:spcAft>
              <a:buFont typeface="Arial" panose="020B0604020202020204" pitchFamily="34" charset="0"/>
              <a:buChar char="•"/>
            </a:pPr>
            <a:endParaRPr lang="en-US" sz="1500"/>
          </a:p>
          <a:p>
            <a:pPr marL="742950" lvl="1" indent="-228600" defTabSz="914400">
              <a:lnSpc>
                <a:spcPct val="90000"/>
              </a:lnSpc>
              <a:spcAft>
                <a:spcPts val="600"/>
              </a:spcAft>
              <a:buFont typeface="Arial" panose="020B0604020202020204" pitchFamily="34" charset="0"/>
              <a:buChar char="•"/>
            </a:pPr>
            <a:r>
              <a:rPr lang="en-US" sz="1500"/>
              <a:t>be ordinarily based in Chile</a:t>
            </a:r>
          </a:p>
          <a:p>
            <a:pPr marL="742950" lvl="1" indent="-228600" defTabSz="914400">
              <a:lnSpc>
                <a:spcPct val="90000"/>
              </a:lnSpc>
              <a:spcAft>
                <a:spcPts val="600"/>
              </a:spcAft>
              <a:buFont typeface="Arial" panose="020B0604020202020204" pitchFamily="34" charset="0"/>
              <a:buChar char="•"/>
            </a:pPr>
            <a:r>
              <a:rPr lang="en-US" sz="1500"/>
              <a:t>have submitted your application for admission to the MPA or MPP programme in full by the deadline 12 January 2024 </a:t>
            </a:r>
          </a:p>
          <a:p>
            <a:pPr marL="228600" lvl="1" defTabSz="914400">
              <a:lnSpc>
                <a:spcPct val="90000"/>
              </a:lnSpc>
              <a:spcAft>
                <a:spcPts val="600"/>
              </a:spcAft>
            </a:pPr>
            <a:r>
              <a:rPr lang="en-US" sz="1500"/>
              <a:t>	AND </a:t>
            </a:r>
          </a:p>
          <a:p>
            <a:pPr marL="800100" lvl="1" indent="-228600" defTabSz="914400">
              <a:lnSpc>
                <a:spcPct val="90000"/>
              </a:lnSpc>
              <a:spcAft>
                <a:spcPts val="600"/>
              </a:spcAft>
              <a:buFont typeface="Arial" panose="020B0604020202020204" pitchFamily="34" charset="0"/>
              <a:buChar char="•"/>
            </a:pPr>
            <a:r>
              <a:rPr lang="en-US" sz="1500"/>
              <a:t>submitted the </a:t>
            </a:r>
            <a:r>
              <a:rPr lang="en-US" sz="1500" b="0" i="0">
                <a:effectLst/>
              </a:rPr>
              <a:t>LSE Graduate Financial Support online application by the deadline 19 February 2024. </a:t>
            </a:r>
          </a:p>
          <a:p>
            <a:pPr lvl="1" indent="-228600" defTabSz="914400">
              <a:lnSpc>
                <a:spcPct val="90000"/>
              </a:lnSpc>
              <a:spcAft>
                <a:spcPts val="600"/>
              </a:spcAft>
              <a:buFont typeface="Arial" panose="020B0604020202020204" pitchFamily="34" charset="0"/>
              <a:buChar char="•"/>
            </a:pPr>
            <a:endParaRPr lang="en-US" sz="1500"/>
          </a:p>
          <a:p>
            <a:pPr defTabSz="914400">
              <a:lnSpc>
                <a:spcPct val="90000"/>
              </a:lnSpc>
              <a:spcAft>
                <a:spcPts val="600"/>
              </a:spcAft>
            </a:pPr>
            <a:r>
              <a:rPr lang="en-US" sz="1500" b="1">
                <a:solidFill>
                  <a:srgbClr val="FF0000"/>
                </a:solidFill>
              </a:rPr>
              <a:t>Your application must demonstrate: </a:t>
            </a:r>
          </a:p>
          <a:p>
            <a:pPr marL="285750" indent="-228600" defTabSz="914400">
              <a:lnSpc>
                <a:spcPct val="90000"/>
              </a:lnSpc>
              <a:spcAft>
                <a:spcPts val="600"/>
              </a:spcAft>
              <a:buFont typeface="Arial" panose="020B0604020202020204" pitchFamily="34" charset="0"/>
              <a:buChar char="•"/>
            </a:pPr>
            <a:endParaRPr lang="en-US" sz="1500"/>
          </a:p>
          <a:p>
            <a:pPr marL="342900" indent="-228600" defTabSz="914400">
              <a:lnSpc>
                <a:spcPct val="90000"/>
              </a:lnSpc>
              <a:spcAft>
                <a:spcPts val="600"/>
              </a:spcAft>
              <a:buFont typeface="Arial" panose="020B0604020202020204" pitchFamily="34" charset="0"/>
              <a:buChar char="•"/>
            </a:pPr>
            <a:r>
              <a:rPr lang="en-US" sz="1500" b="0" i="0">
                <a:effectLst/>
              </a:rPr>
              <a:t>A commitment to public service in your future career with a compelling rationale for choosing this vocation</a:t>
            </a:r>
          </a:p>
          <a:p>
            <a:pPr marL="342900" indent="-228600" defTabSz="914400">
              <a:lnSpc>
                <a:spcPct val="90000"/>
              </a:lnSpc>
              <a:spcAft>
                <a:spcPts val="600"/>
              </a:spcAft>
              <a:buFont typeface="Arial" panose="020B0604020202020204" pitchFamily="34" charset="0"/>
              <a:buChar char="•"/>
            </a:pPr>
            <a:r>
              <a:rPr lang="en-US" sz="1500" b="0" i="0">
                <a:effectLst/>
              </a:rPr>
              <a:t>Your potential to become a future expert and leader in your field, and thereby to generate positive change for Chile</a:t>
            </a:r>
          </a:p>
          <a:p>
            <a:pPr marL="342900" indent="-228600" defTabSz="914400">
              <a:lnSpc>
                <a:spcPct val="90000"/>
              </a:lnSpc>
              <a:spcAft>
                <a:spcPts val="600"/>
              </a:spcAft>
              <a:buFont typeface="Arial" panose="020B0604020202020204" pitchFamily="34" charset="0"/>
              <a:buChar char="•"/>
            </a:pPr>
            <a:r>
              <a:rPr lang="en-US" sz="1500" b="0" i="0">
                <a:effectLst/>
              </a:rPr>
              <a:t>Previous academic excellence, evidenced by grades from previous university study and supported by references from previous professors </a:t>
            </a:r>
            <a:endParaRPr lang="en-US" sz="1500"/>
          </a:p>
          <a:p>
            <a:pPr marL="285750" indent="-228600" defTabSz="914400">
              <a:lnSpc>
                <a:spcPct val="90000"/>
              </a:lnSpc>
              <a:spcAft>
                <a:spcPts val="600"/>
              </a:spcAft>
              <a:buFont typeface="Arial" panose="020B0604020202020204" pitchFamily="34" charset="0"/>
              <a:buChar char="•"/>
            </a:pPr>
            <a:endParaRPr lang="en-US" sz="1500"/>
          </a:p>
        </p:txBody>
      </p:sp>
      <p:pic>
        <p:nvPicPr>
          <p:cNvPr id="7" name="Picture 6">
            <a:extLst>
              <a:ext uri="{FF2B5EF4-FFF2-40B4-BE49-F238E27FC236}">
                <a16:creationId xmlns:a16="http://schemas.microsoft.com/office/drawing/2014/main" id="{2C71AE4C-9006-78CA-1CE9-146B82A3D9AD}"/>
              </a:ext>
            </a:extLst>
          </p:cNvPr>
          <p:cNvPicPr>
            <a:picLocks noChangeAspect="1"/>
          </p:cNvPicPr>
          <p:nvPr/>
        </p:nvPicPr>
        <p:blipFill>
          <a:blip r:embed="rId3"/>
          <a:stretch>
            <a:fillRect/>
          </a:stretch>
        </p:blipFill>
        <p:spPr>
          <a:xfrm>
            <a:off x="9968536" y="5822889"/>
            <a:ext cx="2030819" cy="728570"/>
          </a:xfrm>
          <a:prstGeom prst="rect">
            <a:avLst/>
          </a:prstGeom>
        </p:spPr>
      </p:pic>
    </p:spTree>
    <p:extLst>
      <p:ext uri="{BB962C8B-B14F-4D97-AF65-F5344CB8AC3E}">
        <p14:creationId xmlns:p14="http://schemas.microsoft.com/office/powerpoint/2010/main" val="61398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56">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Rectangle 58">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29049C7-F88C-FC12-D7FA-5778FDAD55F9}"/>
              </a:ext>
            </a:extLst>
          </p:cNvPr>
          <p:cNvSpPr txBox="1">
            <a:spLocks/>
          </p:cNvSpPr>
          <p:nvPr/>
        </p:nvSpPr>
        <p:spPr>
          <a:xfrm>
            <a:off x="1115568" y="548640"/>
            <a:ext cx="10168128"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b="1" kern="1200">
                <a:solidFill>
                  <a:schemeClr val="tx1"/>
                </a:solidFill>
                <a:latin typeface="+mj-lt"/>
                <a:ea typeface="+mj-ea"/>
                <a:cs typeface="+mj-cs"/>
              </a:rPr>
              <a:t>What else do I need to know about applying for the Luksic Scholarship for Public Service ? </a:t>
            </a:r>
          </a:p>
        </p:txBody>
      </p:sp>
      <p:sp>
        <p:nvSpPr>
          <p:cNvPr id="61" name="Rectangle 60">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0802697D-1004-F568-CC89-2761517AC883}"/>
              </a:ext>
            </a:extLst>
          </p:cNvPr>
          <p:cNvSpPr txBox="1"/>
          <p:nvPr/>
        </p:nvSpPr>
        <p:spPr>
          <a:xfrm>
            <a:off x="1057868" y="2134995"/>
            <a:ext cx="10168128" cy="3695020"/>
          </a:xfrm>
          <a:prstGeom prst="rect">
            <a:avLst/>
          </a:prstGeom>
        </p:spPr>
        <p:txBody>
          <a:bodyPr vert="horz" lIns="91440" tIns="45720" rIns="91440" bIns="45720" rtlCol="0">
            <a:normAutofit lnSpcReduction="10000"/>
          </a:bodyPr>
          <a:lstStyle/>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r>
              <a:rPr lang="en-US" sz="2000" b="0" i="0">
                <a:effectLst/>
              </a:rPr>
              <a:t>Preference may be given to those applicants who can demonstrate a professional background or other experiences that strongly suggest potential for innovation and original thinking coupled with demonstrated success.  </a:t>
            </a:r>
          </a:p>
          <a:p>
            <a:pPr indent="-228600" defTabSz="914400">
              <a:lnSpc>
                <a:spcPct val="90000"/>
              </a:lnSpc>
              <a:spcAft>
                <a:spcPts val="600"/>
              </a:spcAft>
              <a:buFont typeface="Arial" panose="020B0604020202020204" pitchFamily="34" charset="0"/>
              <a:buChar char="•"/>
            </a:pPr>
            <a:endParaRPr lang="en-US" sz="2000" b="0" i="0">
              <a:effectLst/>
            </a:endParaRPr>
          </a:p>
          <a:p>
            <a:pPr indent="-228600" defTabSz="914400">
              <a:lnSpc>
                <a:spcPct val="90000"/>
              </a:lnSpc>
              <a:spcAft>
                <a:spcPts val="600"/>
              </a:spcAft>
              <a:buFont typeface="Arial" panose="020B0604020202020204" pitchFamily="34" charset="0"/>
              <a:buChar char="•"/>
            </a:pPr>
            <a:r>
              <a:rPr lang="en-US" sz="2000" b="0" i="0">
                <a:effectLst/>
              </a:rPr>
              <a:t>Preference will be given to those applicants who would otherwise lack the financial means to study at the LSE School of Public Policy.</a:t>
            </a:r>
          </a:p>
          <a:p>
            <a:pPr defTabSz="914400">
              <a:lnSpc>
                <a:spcPct val="90000"/>
              </a:lnSpc>
              <a:spcAft>
                <a:spcPts val="600"/>
              </a:spcAft>
            </a:pPr>
            <a:endParaRPr lang="en-US" sz="2000"/>
          </a:p>
          <a:p>
            <a:pPr indent="-228600" defTabSz="914400">
              <a:lnSpc>
                <a:spcPct val="90000"/>
              </a:lnSpc>
              <a:spcAft>
                <a:spcPts val="600"/>
              </a:spcAft>
              <a:buFont typeface="Arial" panose="020B0604020202020204" pitchFamily="34" charset="0"/>
              <a:buChar char="•"/>
            </a:pPr>
            <a:r>
              <a:rPr lang="en-US" sz="2000" b="1"/>
              <a:t>Note</a:t>
            </a:r>
            <a:r>
              <a:rPr lang="en-US" sz="2000"/>
              <a:t>: The awarding process will seek to balance applicants from different regional areas of Chile.</a:t>
            </a:r>
          </a:p>
          <a:p>
            <a:pPr indent="-228600" defTabSz="914400">
              <a:lnSpc>
                <a:spcPct val="90000"/>
              </a:lnSpc>
              <a:spcAft>
                <a:spcPts val="600"/>
              </a:spcAft>
              <a:buFont typeface="Arial" panose="020B0604020202020204" pitchFamily="34" charset="0"/>
              <a:buChar char="•"/>
            </a:pPr>
            <a:endParaRPr lang="en-US" sz="2000"/>
          </a:p>
          <a:p>
            <a:pPr defTabSz="914400">
              <a:lnSpc>
                <a:spcPct val="90000"/>
              </a:lnSpc>
              <a:spcAft>
                <a:spcPts val="600"/>
              </a:spcAft>
            </a:pPr>
            <a:r>
              <a:rPr lang="en-US" sz="2000"/>
              <a:t>Find out more information at </a:t>
            </a:r>
            <a:r>
              <a:rPr lang="en-US" sz="2000">
                <a:hlinkClick r:id="rId3"/>
              </a:rPr>
              <a:t>www.lse.ac.uk/spp/study/SPP-financial-aid</a:t>
            </a:r>
            <a:endParaRPr lang="en-US" sz="2000"/>
          </a:p>
          <a:p>
            <a:pPr marL="285750" indent="-228600" defTabSz="914400">
              <a:lnSpc>
                <a:spcPct val="90000"/>
              </a:lnSpc>
              <a:spcAft>
                <a:spcPts val="600"/>
              </a:spcAft>
              <a:buFont typeface="Arial" panose="020B0604020202020204" pitchFamily="34" charset="0"/>
              <a:buChar char="•"/>
            </a:pPr>
            <a:endParaRPr lang="en-US" sz="2000"/>
          </a:p>
          <a:p>
            <a:pPr marL="285750" indent="-228600" defTabSz="914400">
              <a:lnSpc>
                <a:spcPct val="90000"/>
              </a:lnSpc>
              <a:spcAft>
                <a:spcPts val="600"/>
              </a:spcAft>
              <a:buFont typeface="Arial" panose="020B0604020202020204" pitchFamily="34" charset="0"/>
              <a:buChar char="•"/>
            </a:pPr>
            <a:endParaRPr lang="en-US" sz="2000"/>
          </a:p>
        </p:txBody>
      </p:sp>
      <p:pic>
        <p:nvPicPr>
          <p:cNvPr id="7" name="Picture 6">
            <a:extLst>
              <a:ext uri="{FF2B5EF4-FFF2-40B4-BE49-F238E27FC236}">
                <a16:creationId xmlns:a16="http://schemas.microsoft.com/office/drawing/2014/main" id="{2C71AE4C-9006-78CA-1CE9-146B82A3D9AD}"/>
              </a:ext>
            </a:extLst>
          </p:cNvPr>
          <p:cNvPicPr>
            <a:picLocks noChangeAspect="1"/>
          </p:cNvPicPr>
          <p:nvPr/>
        </p:nvPicPr>
        <p:blipFill>
          <a:blip r:embed="rId4"/>
          <a:stretch>
            <a:fillRect/>
          </a:stretch>
        </p:blipFill>
        <p:spPr>
          <a:xfrm>
            <a:off x="9968536" y="5822889"/>
            <a:ext cx="2030819" cy="728570"/>
          </a:xfrm>
          <a:prstGeom prst="rect">
            <a:avLst/>
          </a:prstGeom>
        </p:spPr>
      </p:pic>
    </p:spTree>
    <p:extLst>
      <p:ext uri="{BB962C8B-B14F-4D97-AF65-F5344CB8AC3E}">
        <p14:creationId xmlns:p14="http://schemas.microsoft.com/office/powerpoint/2010/main" val="381185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B2D65-9C19-480E-8D05-32A88CDD59D9}"/>
              </a:ext>
            </a:extLst>
          </p:cNvPr>
          <p:cNvSpPr>
            <a:spLocks noGrp="1"/>
          </p:cNvSpPr>
          <p:nvPr>
            <p:ph type="title"/>
          </p:nvPr>
        </p:nvSpPr>
        <p:spPr>
          <a:xfrm>
            <a:off x="838199" y="564211"/>
            <a:ext cx="4571999" cy="1165002"/>
          </a:xfrm>
        </p:spPr>
        <p:txBody>
          <a:bodyPr anchor="b">
            <a:normAutofit/>
          </a:bodyPr>
          <a:lstStyle/>
          <a:p>
            <a:r>
              <a:rPr lang="en-GB" sz="5400" b="1"/>
              <a:t>Next Steps…</a:t>
            </a:r>
          </a:p>
        </p:txBody>
      </p:sp>
      <p:sp>
        <p:nvSpPr>
          <p:cNvPr id="3" name="Content Placeholder 2">
            <a:extLst>
              <a:ext uri="{FF2B5EF4-FFF2-40B4-BE49-F238E27FC236}">
                <a16:creationId xmlns:a16="http://schemas.microsoft.com/office/drawing/2014/main" id="{B7130BB0-452A-41A2-BED8-2545B9940706}"/>
              </a:ext>
            </a:extLst>
          </p:cNvPr>
          <p:cNvSpPr>
            <a:spLocks noGrp="1"/>
          </p:cNvSpPr>
          <p:nvPr>
            <p:ph idx="1"/>
          </p:nvPr>
        </p:nvSpPr>
        <p:spPr>
          <a:xfrm>
            <a:off x="838199" y="2055327"/>
            <a:ext cx="4571999" cy="3776975"/>
          </a:xfrm>
        </p:spPr>
        <p:txBody>
          <a:bodyPr>
            <a:normAutofit fontScale="92500" lnSpcReduction="20000"/>
          </a:bodyPr>
          <a:lstStyle/>
          <a:p>
            <a:endParaRPr lang="en-GB" sz="1800"/>
          </a:p>
          <a:p>
            <a:r>
              <a:rPr lang="en-GB" sz="1800"/>
              <a:t>Find out more about our programmes and students on our website lse.ac.uk/</a:t>
            </a:r>
            <a:r>
              <a:rPr lang="en-GB" sz="1800" err="1"/>
              <a:t>spp</a:t>
            </a:r>
            <a:r>
              <a:rPr lang="en-GB" sz="1800"/>
              <a:t>/study</a:t>
            </a:r>
          </a:p>
          <a:p>
            <a:r>
              <a:rPr lang="en-GB" sz="1800"/>
              <a:t>Find answers to your questions and contact us through the </a:t>
            </a:r>
            <a:r>
              <a:rPr lang="en-GB" sz="1800">
                <a:hlinkClick r:id="rId3"/>
              </a:rPr>
              <a:t>Knowledge Base</a:t>
            </a:r>
            <a:endParaRPr lang="en-GB" sz="1800"/>
          </a:p>
          <a:p>
            <a:pPr marL="0" indent="0">
              <a:buNone/>
            </a:pPr>
            <a:endParaRPr lang="en-GB" sz="1800"/>
          </a:p>
          <a:p>
            <a:r>
              <a:rPr lang="en-GB" sz="1800"/>
              <a:t>Register for a MPA or MPP programme information session with our faculty</a:t>
            </a:r>
          </a:p>
          <a:p>
            <a:r>
              <a:rPr lang="en-GB" sz="1800">
                <a:hlinkClick r:id="rId4"/>
              </a:rPr>
              <a:t>SPP programmes info session </a:t>
            </a:r>
            <a:r>
              <a:rPr lang="en-GB" sz="1800"/>
              <a:t>– 13 November 12.30pm (UK)</a:t>
            </a:r>
          </a:p>
          <a:p>
            <a:r>
              <a:rPr lang="en-GB" sz="1800">
                <a:hlinkClick r:id="rId5"/>
              </a:rPr>
              <a:t>MPA info session </a:t>
            </a:r>
            <a:r>
              <a:rPr lang="en-GB" sz="1800"/>
              <a:t>– 17 November 1pm (UK)</a:t>
            </a:r>
          </a:p>
          <a:p>
            <a:r>
              <a:rPr lang="en-GB" sz="1800">
                <a:hlinkClick r:id="rId5"/>
              </a:rPr>
              <a:t>MPP info session </a:t>
            </a:r>
            <a:r>
              <a:rPr lang="en-GB" sz="1800"/>
              <a:t>– 4 December 1pm (UK)</a:t>
            </a:r>
          </a:p>
          <a:p>
            <a:r>
              <a:rPr lang="en-GB" sz="1800"/>
              <a:t>Apply!</a:t>
            </a:r>
          </a:p>
          <a:p>
            <a:pPr marL="0" indent="0">
              <a:buNone/>
            </a:pPr>
            <a:endParaRPr lang="en-GB" sz="1800"/>
          </a:p>
        </p:txBody>
      </p:sp>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B8062B69-603C-4DE3-9016-098F596B30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169" r="17954"/>
          <a:stretch/>
        </p:blipFill>
        <p:spPr>
          <a:xfrm>
            <a:off x="6190488" y="566928"/>
            <a:ext cx="5157216" cy="5286197"/>
          </a:xfrm>
          <a:prstGeom prst="rect">
            <a:avLst/>
          </a:prstGeom>
        </p:spPr>
      </p:pic>
      <p:sp>
        <p:nvSpPr>
          <p:cNvPr id="24" name="Rectangle 23">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Picture 10">
            <a:extLst>
              <a:ext uri="{FF2B5EF4-FFF2-40B4-BE49-F238E27FC236}">
                <a16:creationId xmlns:a16="http://schemas.microsoft.com/office/drawing/2014/main" id="{38EF420B-486C-4226-9E6E-D9D94BA850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3251" y="6209496"/>
            <a:ext cx="1481097" cy="528132"/>
          </a:xfrm>
          <a:prstGeom prst="rect">
            <a:avLst/>
          </a:prstGeom>
        </p:spPr>
      </p:pic>
    </p:spTree>
    <p:extLst>
      <p:ext uri="{BB962C8B-B14F-4D97-AF65-F5344CB8AC3E}">
        <p14:creationId xmlns:p14="http://schemas.microsoft.com/office/powerpoint/2010/main" val="291800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3E8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228773" y="5650607"/>
            <a:ext cx="7961667" cy="1206686"/>
            <a:chOff x="0" y="0"/>
            <a:chExt cx="15923333" cy="2413372"/>
          </a:xfrm>
        </p:grpSpPr>
        <p:sp>
          <p:nvSpPr>
            <p:cNvPr id="3" name="Freeform 3"/>
            <p:cNvSpPr/>
            <p:nvPr/>
          </p:nvSpPr>
          <p:spPr>
            <a:xfrm>
              <a:off x="0" y="0"/>
              <a:ext cx="15922625" cy="2412619"/>
            </a:xfrm>
            <a:custGeom>
              <a:avLst/>
              <a:gdLst/>
              <a:ahLst/>
              <a:cxnLst/>
              <a:rect l="l" t="t" r="r" b="b"/>
              <a:pathLst>
                <a:path w="15922625" h="2412619">
                  <a:moveTo>
                    <a:pt x="221742" y="0"/>
                  </a:moveTo>
                  <a:lnTo>
                    <a:pt x="0" y="2412619"/>
                  </a:lnTo>
                  <a:lnTo>
                    <a:pt x="15922625" y="2412619"/>
                  </a:lnTo>
                  <a:lnTo>
                    <a:pt x="15922625" y="1442720"/>
                  </a:lnTo>
                  <a:lnTo>
                    <a:pt x="221742" y="0"/>
                  </a:lnTo>
                  <a:close/>
                </a:path>
              </a:pathLst>
            </a:custGeom>
            <a:solidFill>
              <a:srgbClr val="ECD31C"/>
            </a:solidFill>
          </p:spPr>
          <p:txBody>
            <a:bodyPr/>
            <a:lstStyle/>
            <a:p>
              <a:pPr defTabSz="609630">
                <a:defRPr/>
              </a:pPr>
              <a:endParaRPr lang="en-GB" sz="1200">
                <a:solidFill>
                  <a:prstClr val="black"/>
                </a:solidFill>
                <a:latin typeface="Calibri"/>
              </a:endParaRPr>
            </a:p>
          </p:txBody>
        </p:sp>
      </p:grpSp>
      <p:sp>
        <p:nvSpPr>
          <p:cNvPr id="4" name="TextBox 4"/>
          <p:cNvSpPr txBox="1"/>
          <p:nvPr/>
        </p:nvSpPr>
        <p:spPr>
          <a:xfrm>
            <a:off x="338667" y="1772478"/>
            <a:ext cx="6350000" cy="1969770"/>
          </a:xfrm>
          <a:prstGeom prst="rect">
            <a:avLst/>
          </a:prstGeom>
        </p:spPr>
        <p:txBody>
          <a:bodyPr wrap="square" lIns="0" tIns="0" rIns="0" bIns="0" rtlCol="0" anchor="t">
            <a:spAutoFit/>
          </a:bodyPr>
          <a:lstStyle/>
          <a:p>
            <a:pPr marL="381000" indent="-381000"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The UK’s only specialist social science university</a:t>
            </a:r>
            <a:endParaRPr lang="en-US"/>
          </a:p>
          <a:p>
            <a:pPr marL="381000" indent="-381000" defTabSz="609630">
              <a:buFont typeface="Wingdings" panose="05000000000000000000" pitchFamily="2" charset="2"/>
              <a:buChar char="§"/>
              <a:defRPr/>
            </a:pPr>
            <a:endParaRPr lang="en-GB" sz="3200">
              <a:solidFill>
                <a:prstClr val="white"/>
              </a:solidFill>
              <a:latin typeface="Arial" panose="020B0604020202020204" pitchFamily="34" charset="0"/>
              <a:cs typeface="Arial" panose="020B0604020202020204" pitchFamily="34" charset="0"/>
            </a:endParaRPr>
          </a:p>
          <a:p>
            <a:pPr defTabSz="609630">
              <a:defRPr/>
            </a:pPr>
            <a:endParaRPr lang="en-GB" sz="3200">
              <a:solidFill>
                <a:prstClr val="white"/>
              </a:solidFill>
              <a:latin typeface="Arial"/>
              <a:ea typeface="Calibri"/>
              <a:cs typeface="Arial"/>
            </a:endParaRPr>
          </a:p>
        </p:txBody>
      </p:sp>
      <p:grpSp>
        <p:nvGrpSpPr>
          <p:cNvPr id="5" name="Group 5"/>
          <p:cNvGrpSpPr>
            <a:grpSpLocks noChangeAspect="1"/>
          </p:cNvGrpSpPr>
          <p:nvPr/>
        </p:nvGrpSpPr>
        <p:grpSpPr>
          <a:xfrm>
            <a:off x="4228773" y="6172200"/>
            <a:ext cx="7961300" cy="684716"/>
            <a:chOff x="0" y="0"/>
            <a:chExt cx="15922600" cy="2412617"/>
          </a:xfrm>
        </p:grpSpPr>
        <p:sp>
          <p:nvSpPr>
            <p:cNvPr id="6" name="Freeform 6"/>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AC822"/>
            </a:solidFill>
          </p:spPr>
          <p:txBody>
            <a:bodyPr/>
            <a:lstStyle/>
            <a:p>
              <a:pPr defTabSz="609630">
                <a:defRPr/>
              </a:pPr>
              <a:endParaRPr lang="en-GB" sz="1200">
                <a:solidFill>
                  <a:prstClr val="black"/>
                </a:solidFill>
                <a:latin typeface="Calibri"/>
              </a:endParaRPr>
            </a:p>
          </p:txBody>
        </p:sp>
      </p:grpSp>
      <p:pic>
        <p:nvPicPr>
          <p:cNvPr id="8" name="Picture 7" descr="Graphical user interface, application&#10;&#10;Description automatically generated">
            <a:extLst>
              <a:ext uri="{FF2B5EF4-FFF2-40B4-BE49-F238E27FC236}">
                <a16:creationId xmlns:a16="http://schemas.microsoft.com/office/drawing/2014/main" id="{058D9A36-2133-F62B-B905-1570E8D1E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03" y="438084"/>
            <a:ext cx="2399797" cy="812801"/>
          </a:xfrm>
          <a:prstGeom prst="rect">
            <a:avLst/>
          </a:prstGeom>
        </p:spPr>
      </p:pic>
      <p:pic>
        <p:nvPicPr>
          <p:cNvPr id="7" name="Picture 2">
            <a:extLst>
              <a:ext uri="{FF2B5EF4-FFF2-40B4-BE49-F238E27FC236}">
                <a16:creationId xmlns:a16="http://schemas.microsoft.com/office/drawing/2014/main" id="{D7BE930C-C993-1BC7-DB13-23D3E113FB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0" t="7532" r="22500" b="8393"/>
          <a:stretch/>
        </p:blipFill>
        <p:spPr bwMode="auto">
          <a:xfrm>
            <a:off x="7267136" y="247793"/>
            <a:ext cx="4586197" cy="625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47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3E86"/>
        </a:solidFill>
        <a:effectLst/>
      </p:bgPr>
    </p:bg>
    <p:spTree>
      <p:nvGrpSpPr>
        <p:cNvPr id="1" name=""/>
        <p:cNvGrpSpPr/>
        <p:nvPr/>
      </p:nvGrpSpPr>
      <p:grpSpPr>
        <a:xfrm>
          <a:off x="0" y="0"/>
          <a:ext cx="0" cy="0"/>
          <a:chOff x="0" y="0"/>
          <a:chExt cx="0" cy="0"/>
        </a:xfrm>
      </p:grpSpPr>
      <p:grpSp>
        <p:nvGrpSpPr>
          <p:cNvPr id="4" name="Group 4"/>
          <p:cNvGrpSpPr>
            <a:grpSpLocks noGrp="1" noUngrp="1" noRot="1" noChangeAspect="1" noMove="1" noResize="1"/>
          </p:cNvGrpSpPr>
          <p:nvPr/>
        </p:nvGrpSpPr>
        <p:grpSpPr>
          <a:xfrm>
            <a:off x="8126715" y="0"/>
            <a:ext cx="4063359" cy="6856917"/>
            <a:chOff x="0" y="0"/>
            <a:chExt cx="8126717" cy="13713834"/>
          </a:xfrm>
        </p:grpSpPr>
        <p:sp>
          <p:nvSpPr>
            <p:cNvPr id="5" name="Freeform 5"/>
            <p:cNvSpPr>
              <a:spLocks noGrp="1" noRot="1" noMove="1" noResize="1" noEditPoints="1" noAdjustHandles="1" noChangeArrowheads="1" noChangeShapeType="1"/>
            </p:cNvSpPr>
            <p:nvPr/>
          </p:nvSpPr>
          <p:spPr>
            <a:xfrm>
              <a:off x="0" y="0"/>
              <a:ext cx="8126730" cy="13713840"/>
            </a:xfrm>
            <a:custGeom>
              <a:avLst/>
              <a:gdLst/>
              <a:ahLst/>
              <a:cxnLst/>
              <a:rect l="l" t="t" r="r" b="b"/>
              <a:pathLst>
                <a:path w="8126730" h="13713840">
                  <a:moveTo>
                    <a:pt x="0" y="0"/>
                  </a:moveTo>
                  <a:lnTo>
                    <a:pt x="8126730" y="0"/>
                  </a:lnTo>
                  <a:lnTo>
                    <a:pt x="8126730" y="13713840"/>
                  </a:lnTo>
                  <a:lnTo>
                    <a:pt x="0" y="13713840"/>
                  </a:lnTo>
                  <a:close/>
                </a:path>
              </a:pathLst>
            </a:custGeom>
            <a:solidFill>
              <a:srgbClr val="FAC822"/>
            </a:solidFill>
          </p:spPr>
          <p:txBody>
            <a:bodyPr/>
            <a:lstStyle/>
            <a:p>
              <a:pPr defTabSz="609630">
                <a:defRPr/>
              </a:pPr>
              <a:endParaRPr lang="en-GB" sz="1200">
                <a:solidFill>
                  <a:prstClr val="black"/>
                </a:solidFill>
                <a:latin typeface="Calibri"/>
              </a:endParaRPr>
            </a:p>
          </p:txBody>
        </p:sp>
      </p:grpSp>
      <p:sp>
        <p:nvSpPr>
          <p:cNvPr id="8" name="TextBox 4">
            <a:extLst>
              <a:ext uri="{FF2B5EF4-FFF2-40B4-BE49-F238E27FC236}">
                <a16:creationId xmlns:a16="http://schemas.microsoft.com/office/drawing/2014/main" id="{9ED7A42D-C13B-F9AC-BDAA-E440014B9A8E}"/>
              </a:ext>
            </a:extLst>
          </p:cNvPr>
          <p:cNvSpPr txBox="1"/>
          <p:nvPr/>
        </p:nvSpPr>
        <p:spPr>
          <a:xfrm>
            <a:off x="382676" y="1596732"/>
            <a:ext cx="3840000" cy="5073184"/>
          </a:xfrm>
          <a:prstGeom prst="rect">
            <a:avLst/>
          </a:prstGeom>
        </p:spPr>
        <p:txBody>
          <a:bodyPr wrap="square" lIns="0" tIns="0" rIns="0" bIns="0" rtlCol="0" anchor="t">
            <a:spAutoFit/>
          </a:bodyPr>
          <a:lstStyle/>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Accounting</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Anthropology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rPr>
              <a:t>Data Science</a:t>
            </a:r>
            <a:endParaRPr lang="en-GB" sz="2400">
              <a:solidFill>
                <a:prstClr val="white"/>
              </a:solidFill>
              <a:latin typeface="Roboto" panose="02000000000000000000" pitchFamily="2" charset="0"/>
              <a:ea typeface="Roboto" panose="02000000000000000000" pitchFamily="2" charset="0"/>
              <a:cs typeface="Arial" panose="020B0604020202020204" pitchFamily="34" charset="0"/>
            </a:endParaRP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Economic History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Economics</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Finance</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Geography and Environment</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Government</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International History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International Relations</a:t>
            </a:r>
          </a:p>
          <a:p>
            <a:pPr marL="308784" indent="-304815" defTabSz="457223">
              <a:spcBef>
                <a:spcPts val="500"/>
              </a:spcBef>
              <a:buClr>
                <a:prstClr val="white"/>
              </a:buClr>
              <a:buSzPct val="110000"/>
              <a:buFont typeface="Wingdings" panose="05000000000000000000" pitchFamily="2" charset="2"/>
              <a:buChar char="§"/>
              <a:defRPr/>
            </a:pPr>
            <a:endParaRPr lang="en-GB" sz="2400">
              <a:solidFill>
                <a:prstClr val="white"/>
              </a:solidFill>
              <a:latin typeface="Roboto" panose="02000000000000000000" pitchFamily="2" charset="0"/>
              <a:ea typeface="Roboto" panose="02000000000000000000" pitchFamily="2" charset="0"/>
              <a:cs typeface="Arial" panose="020B0604020202020204" pitchFamily="34" charset="0"/>
            </a:endParaRPr>
          </a:p>
        </p:txBody>
      </p:sp>
      <p:sp>
        <p:nvSpPr>
          <p:cNvPr id="9" name="TextBox 4">
            <a:extLst>
              <a:ext uri="{FF2B5EF4-FFF2-40B4-BE49-F238E27FC236}">
                <a16:creationId xmlns:a16="http://schemas.microsoft.com/office/drawing/2014/main" id="{0423DD19-B75F-0792-AC9F-95021857B81F}"/>
              </a:ext>
            </a:extLst>
          </p:cNvPr>
          <p:cNvSpPr txBox="1"/>
          <p:nvPr/>
        </p:nvSpPr>
        <p:spPr>
          <a:xfrm>
            <a:off x="4222676" y="1642656"/>
            <a:ext cx="3840000" cy="4575612"/>
          </a:xfrm>
          <a:prstGeom prst="rect">
            <a:avLst/>
          </a:prstGeom>
        </p:spPr>
        <p:txBody>
          <a:bodyPr wrap="square" lIns="0" tIns="0" rIns="0" bIns="0" rtlCol="0" anchor="t">
            <a:spAutoFit/>
          </a:bodyPr>
          <a:lstStyle/>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Language Centre</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Law School</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Management</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Mathematics</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Philosophy, Logic and Scientific Method</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Psychological and Behavioural Science</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Social Policy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Sociology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Statistics</a:t>
            </a:r>
          </a:p>
        </p:txBody>
      </p:sp>
      <p:sp>
        <p:nvSpPr>
          <p:cNvPr id="10" name="TextBox 4">
            <a:extLst>
              <a:ext uri="{FF2B5EF4-FFF2-40B4-BE49-F238E27FC236}">
                <a16:creationId xmlns:a16="http://schemas.microsoft.com/office/drawing/2014/main" id="{F7B5B50D-AB2F-B390-549D-ACAD29E06588}"/>
              </a:ext>
            </a:extLst>
          </p:cNvPr>
          <p:cNvSpPr txBox="1"/>
          <p:nvPr/>
        </p:nvSpPr>
        <p:spPr>
          <a:xfrm>
            <a:off x="8393201" y="1642656"/>
            <a:ext cx="3840000" cy="3708708"/>
          </a:xfrm>
          <a:prstGeom prst="rect">
            <a:avLst/>
          </a:prstGeom>
        </p:spPr>
        <p:txBody>
          <a:bodyPr wrap="square" lIns="0" tIns="0" rIns="0" bIns="0" rtlCol="0" anchor="t">
            <a:spAutoFit/>
          </a:bodyPr>
          <a:lstStyle/>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European Institute</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Gender Studies</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rPr>
              <a:t>Health Policy</a:t>
            </a:r>
            <a:endParaRPr lang="en-GB" sz="2400">
              <a:solidFill>
                <a:prstClr val="white"/>
              </a:solidFill>
              <a:latin typeface="Roboto" panose="02000000000000000000" pitchFamily="2" charset="0"/>
              <a:ea typeface="Roboto" panose="02000000000000000000" pitchFamily="2" charset="0"/>
              <a:cs typeface="Arial" panose="020B0604020202020204" pitchFamily="34" charset="0"/>
            </a:endParaRP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International Development</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Media and Communications</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Methodology</a:t>
            </a:r>
          </a:p>
          <a:p>
            <a:pPr marL="308784" indent="-304815" defTabSz="457223">
              <a:spcBef>
                <a:spcPts val="500"/>
              </a:spcBef>
              <a:buClr>
                <a:prstClr val="white"/>
              </a:buClr>
              <a:buSzPct val="110000"/>
              <a:buFont typeface="Wingdings" panose="05000000000000000000" pitchFamily="2" charset="2"/>
              <a:buChar char="§"/>
              <a:defRPr/>
            </a:pPr>
            <a:r>
              <a:rPr lang="en-GB" sz="2400">
                <a:solidFill>
                  <a:prstClr val="white"/>
                </a:solidFill>
                <a:latin typeface="Roboto" panose="02000000000000000000" pitchFamily="2" charset="0"/>
                <a:ea typeface="Roboto" panose="02000000000000000000" pitchFamily="2" charset="0"/>
                <a:cs typeface="Arial" panose="020B0604020202020204" pitchFamily="34" charset="0"/>
              </a:rPr>
              <a:t>School of Public Policy</a:t>
            </a:r>
          </a:p>
        </p:txBody>
      </p:sp>
      <p:pic>
        <p:nvPicPr>
          <p:cNvPr id="12" name="Picture 11" descr="Graphical user interface, application&#10;&#10;Description automatically generated">
            <a:extLst>
              <a:ext uri="{FF2B5EF4-FFF2-40B4-BE49-F238E27FC236}">
                <a16:creationId xmlns:a16="http://schemas.microsoft.com/office/drawing/2014/main" id="{4DCBA99B-0E85-2F17-B3B0-58211116D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03" y="438084"/>
            <a:ext cx="2399797" cy="812801"/>
          </a:xfrm>
          <a:prstGeom prst="rect">
            <a:avLst/>
          </a:prstGeom>
        </p:spPr>
      </p:pic>
      <p:sp>
        <p:nvSpPr>
          <p:cNvPr id="13" name="TextBox 3">
            <a:extLst>
              <a:ext uri="{FF2B5EF4-FFF2-40B4-BE49-F238E27FC236}">
                <a16:creationId xmlns:a16="http://schemas.microsoft.com/office/drawing/2014/main" id="{C96BE4A1-E7AB-EF17-3652-CA19C45F59B6}"/>
              </a:ext>
            </a:extLst>
          </p:cNvPr>
          <p:cNvSpPr txBox="1"/>
          <p:nvPr/>
        </p:nvSpPr>
        <p:spPr>
          <a:xfrm>
            <a:off x="3352800" y="438083"/>
            <a:ext cx="8686800" cy="910506"/>
          </a:xfrm>
          <a:prstGeom prst="rect">
            <a:avLst/>
          </a:prstGeom>
        </p:spPr>
        <p:txBody>
          <a:bodyPr wrap="square" lIns="0" tIns="0" rIns="0" bIns="0" rtlCol="0" anchor="t">
            <a:spAutoFit/>
          </a:bodyPr>
          <a:lstStyle/>
          <a:p>
            <a:pPr defTabSz="609630">
              <a:lnSpc>
                <a:spcPts val="7128"/>
              </a:lnSpc>
              <a:defRPr/>
            </a:pPr>
            <a:r>
              <a:rPr lang="en-US" sz="6600">
                <a:solidFill>
                  <a:srgbClr val="FFFFFF"/>
                </a:solidFill>
                <a:latin typeface="Roboto Bold"/>
              </a:rPr>
              <a:t>Teaching departments</a:t>
            </a:r>
          </a:p>
        </p:txBody>
      </p:sp>
      <p:sp>
        <p:nvSpPr>
          <p:cNvPr id="14" name="TextBox 13">
            <a:extLst>
              <a:ext uri="{FF2B5EF4-FFF2-40B4-BE49-F238E27FC236}">
                <a16:creationId xmlns:a16="http://schemas.microsoft.com/office/drawing/2014/main" id="{9249E42E-3EDF-8384-F9BA-DD2A165214C8}"/>
              </a:ext>
            </a:extLst>
          </p:cNvPr>
          <p:cNvSpPr txBox="1"/>
          <p:nvPr/>
        </p:nvSpPr>
        <p:spPr>
          <a:xfrm rot="244247">
            <a:off x="7981241" y="5711566"/>
            <a:ext cx="3832776" cy="913199"/>
          </a:xfrm>
          <a:prstGeom prst="rect">
            <a:avLst/>
          </a:prstGeom>
          <a:solidFill>
            <a:schemeClr val="bg1"/>
          </a:solidFill>
        </p:spPr>
        <p:txBody>
          <a:bodyPr wrap="square" rtlCol="0">
            <a:spAutoFit/>
          </a:bodyPr>
          <a:lstStyle/>
          <a:p>
            <a:pPr algn="ctr" defTabSz="609630">
              <a:defRPr/>
            </a:pPr>
            <a:r>
              <a:rPr lang="en-GB" sz="2667">
                <a:solidFill>
                  <a:prstClr val="black"/>
                </a:solidFill>
                <a:latin typeface="Roboto" panose="02000000000000000000" pitchFamily="2" charset="0"/>
                <a:ea typeface="Roboto" panose="02000000000000000000" pitchFamily="2" charset="0"/>
              </a:rPr>
              <a:t>[Graduate students only]</a:t>
            </a:r>
          </a:p>
        </p:txBody>
      </p:sp>
    </p:spTree>
    <p:extLst>
      <p:ext uri="{BB962C8B-B14F-4D97-AF65-F5344CB8AC3E}">
        <p14:creationId xmlns:p14="http://schemas.microsoft.com/office/powerpoint/2010/main" val="40355177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50"/>
                                        <p:tgtEl>
                                          <p:spTgt spid="9"/>
                                        </p:tgtEl>
                                      </p:cBhvr>
                                    </p:animEffect>
                                  </p:childTnLst>
                                </p:cTn>
                              </p:par>
                            </p:childTnLst>
                          </p:cTn>
                        </p:par>
                        <p:par>
                          <p:cTn id="12" fill="hold">
                            <p:stCondLst>
                              <p:cond delay="1500"/>
                            </p:stCondLst>
                            <p:childTnLst>
                              <p:par>
                                <p:cTn id="13" presetID="22" presetClass="entr" presetSubtype="1"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750"/>
                                        <p:tgtEl>
                                          <p:spTgt spid="10"/>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4228773" y="5650608"/>
            <a:ext cx="7961300" cy="1206309"/>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363E86"/>
            </a:solidFill>
          </p:spPr>
          <p:txBody>
            <a:bodyPr/>
            <a:lstStyle/>
            <a:p>
              <a:pPr defTabSz="609630">
                <a:defRPr/>
              </a:pPr>
              <a:endParaRPr lang="en-GB" sz="1200">
                <a:solidFill>
                  <a:prstClr val="black"/>
                </a:solidFill>
                <a:latin typeface="Calibri"/>
              </a:endParaRPr>
            </a:p>
          </p:txBody>
        </p:sp>
      </p:grpSp>
      <p:pic>
        <p:nvPicPr>
          <p:cNvPr id="8" name="Picture 7">
            <a:extLst>
              <a:ext uri="{FF2B5EF4-FFF2-40B4-BE49-F238E27FC236}">
                <a16:creationId xmlns:a16="http://schemas.microsoft.com/office/drawing/2014/main" id="{E5A7E6EA-307D-0DF9-8A4F-B82C1BE81FA1}"/>
              </a:ext>
            </a:extLst>
          </p:cNvPr>
          <p:cNvPicPr>
            <a:picLocks noChangeAspect="1"/>
          </p:cNvPicPr>
          <p:nvPr/>
        </p:nvPicPr>
        <p:blipFill>
          <a:blip r:embed="rId3"/>
          <a:srcRect r="1450" b="1434"/>
          <a:stretch>
            <a:fillRect/>
          </a:stretch>
        </p:blipFill>
        <p:spPr>
          <a:xfrm>
            <a:off x="500220" y="507920"/>
            <a:ext cx="2268153" cy="726034"/>
          </a:xfrm>
          <a:prstGeom prst="rect">
            <a:avLst/>
          </a:prstGeom>
        </p:spPr>
      </p:pic>
      <p:grpSp>
        <p:nvGrpSpPr>
          <p:cNvPr id="3" name="Group 2">
            <a:extLst>
              <a:ext uri="{FF2B5EF4-FFF2-40B4-BE49-F238E27FC236}">
                <a16:creationId xmlns:a16="http://schemas.microsoft.com/office/drawing/2014/main" id="{263037DD-475C-BFB3-0178-441AD6A22FF4}"/>
              </a:ext>
            </a:extLst>
          </p:cNvPr>
          <p:cNvGrpSpPr/>
          <p:nvPr/>
        </p:nvGrpSpPr>
        <p:grpSpPr>
          <a:xfrm>
            <a:off x="435582" y="329777"/>
            <a:ext cx="9797667" cy="6019882"/>
            <a:chOff x="435582" y="329777"/>
            <a:chExt cx="9797667" cy="6019882"/>
          </a:xfrm>
        </p:grpSpPr>
        <p:pic>
          <p:nvPicPr>
            <p:cNvPr id="9" name="Picture 5" descr="Image result for happy ever after paul dolan">
              <a:extLst>
                <a:ext uri="{FF2B5EF4-FFF2-40B4-BE49-F238E27FC236}">
                  <a16:creationId xmlns:a16="http://schemas.microsoft.com/office/drawing/2014/main" id="{22DD6F9F-5EDE-CBF7-8B0E-10060BBF8B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035" y="348231"/>
              <a:ext cx="1954929" cy="2986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brian klaas how to rig and election book cover">
              <a:extLst>
                <a:ext uri="{FF2B5EF4-FFF2-40B4-BE49-F238E27FC236}">
                  <a16:creationId xmlns:a16="http://schemas.microsoft.com/office/drawing/2014/main" id="{3BEEB28D-7A25-4E60-25C6-BAE4424536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5284" y="329778"/>
              <a:ext cx="1962571" cy="29703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Image result for this is not propaganda">
              <a:extLst>
                <a:ext uri="{FF2B5EF4-FFF2-40B4-BE49-F238E27FC236}">
                  <a16:creationId xmlns:a16="http://schemas.microsoft.com/office/drawing/2014/main" id="{20412D6A-065C-42DA-758F-1C73B7E642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8963" y="348231"/>
              <a:ext cx="1987155" cy="29518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 descr="Image result for Riskwork: Essays on the Organizational Life of Risk Management">
              <a:extLst>
                <a:ext uri="{FF2B5EF4-FFF2-40B4-BE49-F238E27FC236}">
                  <a16:creationId xmlns:a16="http://schemas.microsoft.com/office/drawing/2014/main" id="{62AD5B11-4AC3-B07E-6B89-F252303352F7}"/>
                </a:ext>
              </a:extLst>
            </p:cNvPr>
            <p:cNvPicPr>
              <a:picLocks noChangeAspect="1"/>
            </p:cNvPicPr>
            <p:nvPr/>
          </p:nvPicPr>
          <p:blipFill rotWithShape="1">
            <a:blip r:embed="rId7">
              <a:extLst>
                <a:ext uri="{28A0092B-C50C-407E-A947-70E740481C1C}">
                  <a14:useLocalDpi xmlns:a14="http://schemas.microsoft.com/office/drawing/2010/main" val="0"/>
                </a:ext>
              </a:extLst>
            </a:blip>
            <a:srcRect b="10520"/>
            <a:stretch/>
          </p:blipFill>
          <p:spPr bwMode="auto">
            <a:xfrm>
              <a:off x="6297467" y="3300104"/>
              <a:ext cx="1988651" cy="3047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descr="Image result for the social life of money">
              <a:extLst>
                <a:ext uri="{FF2B5EF4-FFF2-40B4-BE49-F238E27FC236}">
                  <a16:creationId xmlns:a16="http://schemas.microsoft.com/office/drawing/2014/main" id="{C8CCA3B1-BAD8-1930-45CA-5C22FF0C374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38717" y="3286292"/>
              <a:ext cx="1966173" cy="30608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volutionary World">
              <a:extLst>
                <a:ext uri="{FF2B5EF4-FFF2-40B4-BE49-F238E27FC236}">
                  <a16:creationId xmlns:a16="http://schemas.microsoft.com/office/drawing/2014/main" id="{44D3B78E-1498-B3AA-C893-5279F457442E}"/>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438152" y="3281315"/>
              <a:ext cx="1966173" cy="3065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 Class in the 21st Century (Pelican Books): Amazon.co.uk: Savage,  Mike: 9780241004227: Books">
              <a:extLst>
                <a:ext uri="{FF2B5EF4-FFF2-40B4-BE49-F238E27FC236}">
                  <a16:creationId xmlns:a16="http://schemas.microsoft.com/office/drawing/2014/main" id="{37F63704-E95C-E3FF-B9F5-48ABA6521FF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8286117" y="345371"/>
              <a:ext cx="1947131" cy="2970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Image result for Why are We Waiting?: The Logic, Urgency, and Promise of Tackling Climate Change">
              <a:extLst>
                <a:ext uri="{FF2B5EF4-FFF2-40B4-BE49-F238E27FC236}">
                  <a16:creationId xmlns:a16="http://schemas.microsoft.com/office/drawing/2014/main" id="{02D6E854-9B60-B621-89D0-1D1DB3291A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86118" y="3300105"/>
              <a:ext cx="1947131" cy="30495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and Equal">
              <a:extLst>
                <a:ext uri="{FF2B5EF4-FFF2-40B4-BE49-F238E27FC236}">
                  <a16:creationId xmlns:a16="http://schemas.microsoft.com/office/drawing/2014/main" id="{0EB780BB-1359-6DCA-4E47-BB6566B177F7}"/>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2387391" y="3283803"/>
              <a:ext cx="1951326" cy="30633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llende's Chile and the Inter-American Cold War (The New Cold War History)  : Harmer, Tanya: Amazon.co.uk: Books">
              <a:extLst>
                <a:ext uri="{FF2B5EF4-FFF2-40B4-BE49-F238E27FC236}">
                  <a16:creationId xmlns:a16="http://schemas.microsoft.com/office/drawing/2014/main" id="{AEEFF757-004F-6A12-2BEF-39F8FE27993C}"/>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582" y="329777"/>
              <a:ext cx="1951807" cy="29515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2918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63E8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228773" y="5650607"/>
            <a:ext cx="7961667" cy="1206686"/>
            <a:chOff x="0" y="0"/>
            <a:chExt cx="15923333" cy="2413372"/>
          </a:xfrm>
        </p:grpSpPr>
        <p:sp>
          <p:nvSpPr>
            <p:cNvPr id="3" name="Freeform 3"/>
            <p:cNvSpPr/>
            <p:nvPr/>
          </p:nvSpPr>
          <p:spPr>
            <a:xfrm>
              <a:off x="0" y="0"/>
              <a:ext cx="15922625" cy="2412619"/>
            </a:xfrm>
            <a:custGeom>
              <a:avLst/>
              <a:gdLst/>
              <a:ahLst/>
              <a:cxnLst/>
              <a:rect l="l" t="t" r="r" b="b"/>
              <a:pathLst>
                <a:path w="15922625" h="2412619">
                  <a:moveTo>
                    <a:pt x="221742" y="0"/>
                  </a:moveTo>
                  <a:lnTo>
                    <a:pt x="0" y="2412619"/>
                  </a:lnTo>
                  <a:lnTo>
                    <a:pt x="15922625" y="2412619"/>
                  </a:lnTo>
                  <a:lnTo>
                    <a:pt x="15922625" y="1442720"/>
                  </a:lnTo>
                  <a:lnTo>
                    <a:pt x="221742" y="0"/>
                  </a:lnTo>
                  <a:close/>
                </a:path>
              </a:pathLst>
            </a:custGeom>
            <a:solidFill>
              <a:srgbClr val="ECD31C"/>
            </a:solidFill>
          </p:spPr>
          <p:txBody>
            <a:bodyPr/>
            <a:lstStyle/>
            <a:p>
              <a:pPr defTabSz="609630">
                <a:defRPr/>
              </a:pPr>
              <a:endParaRPr lang="en-GB" sz="1200">
                <a:solidFill>
                  <a:prstClr val="black"/>
                </a:solidFill>
                <a:latin typeface="Calibri"/>
              </a:endParaRPr>
            </a:p>
          </p:txBody>
        </p:sp>
      </p:grpSp>
      <p:sp>
        <p:nvSpPr>
          <p:cNvPr id="4" name="TextBox 4"/>
          <p:cNvSpPr txBox="1"/>
          <p:nvPr/>
        </p:nvSpPr>
        <p:spPr>
          <a:xfrm>
            <a:off x="338667" y="1772478"/>
            <a:ext cx="6350000" cy="3939540"/>
          </a:xfrm>
          <a:prstGeom prst="rect">
            <a:avLst/>
          </a:prstGeom>
        </p:spPr>
        <p:txBody>
          <a:bodyPr wrap="square" lIns="0" tIns="0" rIns="0" bIns="0" rtlCol="0" anchor="t">
            <a:spAutoFit/>
          </a:bodyPr>
          <a:lstStyle/>
          <a:p>
            <a:pPr marL="381019" indent="-381019"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The UK’s only specialist social science university</a:t>
            </a:r>
          </a:p>
          <a:p>
            <a:pPr marL="381019" indent="-381019"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A university with global impact</a:t>
            </a:r>
          </a:p>
          <a:p>
            <a:pPr marL="381019" indent="-381019" defTabSz="609630">
              <a:buFont typeface="Wingdings" panose="05000000000000000000" pitchFamily="2" charset="2"/>
              <a:buChar char="§"/>
              <a:defRPr/>
            </a:pPr>
            <a:endParaRPr lang="en-GB" sz="3200">
              <a:solidFill>
                <a:prstClr val="white"/>
              </a:solidFill>
              <a:latin typeface="Arial" panose="020B0604020202020204" pitchFamily="34" charset="0"/>
              <a:cs typeface="Arial" panose="020B0604020202020204" pitchFamily="34" charset="0"/>
            </a:endParaRPr>
          </a:p>
          <a:p>
            <a:pPr marL="381019" indent="-381019"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12,000 students</a:t>
            </a:r>
          </a:p>
          <a:p>
            <a:pPr marL="685834" lvl="1" indent="-381019"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5,500 undergraduate </a:t>
            </a:r>
          </a:p>
          <a:p>
            <a:pPr marL="685834" lvl="1" indent="-381019" defTabSz="609630">
              <a:buFont typeface="Wingdings" panose="05000000000000000000" pitchFamily="2" charset="2"/>
              <a:buChar char="§"/>
              <a:defRPr/>
            </a:pPr>
            <a:r>
              <a:rPr lang="en-GB" sz="3200">
                <a:solidFill>
                  <a:prstClr val="white"/>
                </a:solidFill>
                <a:latin typeface="Arial" panose="020B0604020202020204" pitchFamily="34" charset="0"/>
                <a:cs typeface="Arial" panose="020B0604020202020204" pitchFamily="34" charset="0"/>
              </a:rPr>
              <a:t>6,000 graduate</a:t>
            </a:r>
          </a:p>
          <a:p>
            <a:pPr defTabSz="609630">
              <a:defRPr/>
            </a:pPr>
            <a:endParaRPr lang="en-GB" sz="3200">
              <a:solidFill>
                <a:prstClr val="white"/>
              </a:solidFill>
              <a:latin typeface="Arial"/>
              <a:ea typeface="Calibri"/>
              <a:cs typeface="Arial"/>
            </a:endParaRPr>
          </a:p>
        </p:txBody>
      </p:sp>
      <p:grpSp>
        <p:nvGrpSpPr>
          <p:cNvPr id="5" name="Group 5"/>
          <p:cNvGrpSpPr>
            <a:grpSpLocks noChangeAspect="1"/>
          </p:cNvGrpSpPr>
          <p:nvPr/>
        </p:nvGrpSpPr>
        <p:grpSpPr>
          <a:xfrm>
            <a:off x="4228773" y="6172200"/>
            <a:ext cx="7961300" cy="684716"/>
            <a:chOff x="0" y="0"/>
            <a:chExt cx="15922600" cy="2412617"/>
          </a:xfrm>
        </p:grpSpPr>
        <p:sp>
          <p:nvSpPr>
            <p:cNvPr id="6" name="Freeform 6"/>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FAC822"/>
            </a:solidFill>
          </p:spPr>
          <p:txBody>
            <a:bodyPr/>
            <a:lstStyle/>
            <a:p>
              <a:pPr defTabSz="609630">
                <a:defRPr/>
              </a:pPr>
              <a:endParaRPr lang="en-GB" sz="1200">
                <a:solidFill>
                  <a:prstClr val="black"/>
                </a:solidFill>
                <a:latin typeface="Calibri"/>
              </a:endParaRPr>
            </a:p>
          </p:txBody>
        </p:sp>
      </p:grpSp>
      <p:pic>
        <p:nvPicPr>
          <p:cNvPr id="8" name="Picture 7" descr="Graphical user interface, application&#10;&#10;Description automatically generated">
            <a:extLst>
              <a:ext uri="{FF2B5EF4-FFF2-40B4-BE49-F238E27FC236}">
                <a16:creationId xmlns:a16="http://schemas.microsoft.com/office/drawing/2014/main" id="{058D9A36-2133-F62B-B905-1570E8D1E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03" y="438084"/>
            <a:ext cx="2399797" cy="812801"/>
          </a:xfrm>
          <a:prstGeom prst="rect">
            <a:avLst/>
          </a:prstGeom>
        </p:spPr>
      </p:pic>
      <p:pic>
        <p:nvPicPr>
          <p:cNvPr id="7" name="Picture 2">
            <a:extLst>
              <a:ext uri="{FF2B5EF4-FFF2-40B4-BE49-F238E27FC236}">
                <a16:creationId xmlns:a16="http://schemas.microsoft.com/office/drawing/2014/main" id="{D7BE930C-C993-1BC7-DB13-23D3E113FB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50" t="7532" r="22500" b="8393"/>
          <a:stretch/>
        </p:blipFill>
        <p:spPr bwMode="auto">
          <a:xfrm>
            <a:off x="7267136" y="247793"/>
            <a:ext cx="4586197" cy="625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02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defRPr/>
            </a:pPr>
            <a:endParaRPr lang="en-US" sz="1200">
              <a:solidFill>
                <a:prstClr val="white"/>
              </a:solidFill>
              <a:latin typeface="Calibri"/>
            </a:endParaRPr>
          </a:p>
        </p:txBody>
      </p:sp>
      <p:pic>
        <p:nvPicPr>
          <p:cNvPr id="3074" name="Picture 2" descr="The World Turned Upside Down&quot; - LSE unveils new sculpture by Mark Wallinger">
            <a:extLst>
              <a:ext uri="{FF2B5EF4-FFF2-40B4-BE49-F238E27FC236}">
                <a16:creationId xmlns:a16="http://schemas.microsoft.com/office/drawing/2014/main" id="{A4DDC583-0B74-8E00-2964-BEE25B600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39" r="2155" b="-1"/>
          <a:stretch/>
        </p:blipFill>
        <p:spPr bwMode="auto">
          <a:xfrm>
            <a:off x="13" y="1282"/>
            <a:ext cx="12191987"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983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0" y="-18242"/>
            <a:ext cx="12192000" cy="1720042"/>
            <a:chOff x="0" y="0"/>
            <a:chExt cx="15922600" cy="2412617"/>
          </a:xfrm>
        </p:grpSpPr>
        <p:sp>
          <p:nvSpPr>
            <p:cNvPr id="5" name="Freeform 5"/>
            <p:cNvSpPr/>
            <p:nvPr/>
          </p:nvSpPr>
          <p:spPr>
            <a:xfrm>
              <a:off x="0" y="0"/>
              <a:ext cx="15922625" cy="2412619"/>
            </a:xfrm>
            <a:custGeom>
              <a:avLst/>
              <a:gdLst/>
              <a:ahLst/>
              <a:cxnLst/>
              <a:rect l="l" t="t" r="r" b="b"/>
              <a:pathLst>
                <a:path w="15922625" h="2412619">
                  <a:moveTo>
                    <a:pt x="0" y="0"/>
                  </a:moveTo>
                  <a:lnTo>
                    <a:pt x="15922625" y="0"/>
                  </a:lnTo>
                  <a:lnTo>
                    <a:pt x="15922625" y="2412619"/>
                  </a:lnTo>
                  <a:lnTo>
                    <a:pt x="0" y="2412619"/>
                  </a:lnTo>
                  <a:close/>
                </a:path>
              </a:pathLst>
            </a:custGeom>
            <a:solidFill>
              <a:srgbClr val="363E86"/>
            </a:solidFill>
          </p:spPr>
          <p:txBody>
            <a:bodyPr/>
            <a:lstStyle/>
            <a:p>
              <a:pPr defTabSz="609630">
                <a:defRPr/>
              </a:pPr>
              <a:endParaRPr lang="en-GB" sz="1200">
                <a:solidFill>
                  <a:prstClr val="black"/>
                </a:solidFill>
                <a:latin typeface="Calibri"/>
              </a:endParaRPr>
            </a:p>
          </p:txBody>
        </p:sp>
      </p:grpSp>
      <p:sp>
        <p:nvSpPr>
          <p:cNvPr id="3" name="TextBox 3">
            <a:extLst>
              <a:ext uri="{FF2B5EF4-FFF2-40B4-BE49-F238E27FC236}">
                <a16:creationId xmlns:a16="http://schemas.microsoft.com/office/drawing/2014/main" id="{CD2AA286-9D19-31D6-0002-936DF58B2D3D}"/>
              </a:ext>
            </a:extLst>
          </p:cNvPr>
          <p:cNvSpPr txBox="1"/>
          <p:nvPr/>
        </p:nvSpPr>
        <p:spPr>
          <a:xfrm>
            <a:off x="517153" y="1836281"/>
            <a:ext cx="5243773" cy="3408625"/>
          </a:xfrm>
          <a:prstGeom prst="rect">
            <a:avLst/>
          </a:prstGeom>
        </p:spPr>
        <p:txBody>
          <a:bodyPr wrap="square" lIns="0" tIns="0" rIns="0" bIns="0" rtlCol="0" anchor="t">
            <a:spAutoFit/>
          </a:bodyPr>
          <a:lstStyle/>
          <a:p>
            <a:pPr marL="228611" indent="-228611" defTabSz="609630">
              <a:buFont typeface="Wingdings" panose="05000000000000000000" pitchFamily="2" charset="2"/>
              <a:buChar char="§"/>
              <a:defRPr/>
            </a:pPr>
            <a:r>
              <a:rPr lang="en-GB" sz="2400">
                <a:solidFill>
                  <a:prstClr val="black"/>
                </a:solidFill>
                <a:latin typeface="Arial"/>
                <a:ea typeface="Verdana"/>
                <a:cs typeface="Arial"/>
              </a:rPr>
              <a:t>One of the most diverse student communities in the world</a:t>
            </a:r>
          </a:p>
          <a:p>
            <a:pPr marL="228611" indent="-228611" defTabSz="609630">
              <a:buFont typeface="Wingdings" panose="05000000000000000000" pitchFamily="2" charset="2"/>
              <a:buChar char="§"/>
              <a:defRPr/>
            </a:pPr>
            <a:r>
              <a:rPr lang="en-GB" sz="2400">
                <a:solidFill>
                  <a:prstClr val="black"/>
                </a:solidFill>
                <a:latin typeface="Arial"/>
                <a:ea typeface="Verdana"/>
                <a:cs typeface="Arial"/>
              </a:rPr>
              <a:t>80% of our graduate students are from outside UK</a:t>
            </a:r>
          </a:p>
          <a:p>
            <a:pPr defTabSz="609630">
              <a:lnSpc>
                <a:spcPct val="90000"/>
              </a:lnSpc>
              <a:spcBef>
                <a:spcPts val="667"/>
              </a:spcBef>
              <a:defRPr/>
            </a:pPr>
            <a:r>
              <a:rPr lang="en-GB" sz="2400">
                <a:solidFill>
                  <a:prstClr val="black"/>
                </a:solidFill>
                <a:latin typeface="Arial"/>
                <a:ea typeface="Verdana"/>
                <a:cs typeface="Arial"/>
              </a:rPr>
              <a:t>	… from over 140 countries</a:t>
            </a:r>
          </a:p>
          <a:p>
            <a:pPr defTabSz="609630">
              <a:lnSpc>
                <a:spcPct val="90000"/>
              </a:lnSpc>
              <a:spcBef>
                <a:spcPts val="667"/>
              </a:spcBef>
              <a:defRPr/>
            </a:pPr>
            <a:r>
              <a:rPr lang="en-GB" sz="2400">
                <a:solidFill>
                  <a:prstClr val="black"/>
                </a:solidFill>
                <a:latin typeface="Arial"/>
                <a:ea typeface="Verdana"/>
                <a:cs typeface="Arial"/>
              </a:rPr>
              <a:t>	… speaking more than 100 	different languages </a:t>
            </a:r>
          </a:p>
          <a:p>
            <a:pPr marL="228611" indent="-228611" defTabSz="609630">
              <a:lnSpc>
                <a:spcPct val="90000"/>
              </a:lnSpc>
              <a:spcBef>
                <a:spcPts val="667"/>
              </a:spcBef>
              <a:buFont typeface="Wingdings" panose="05000000000000000000" pitchFamily="2" charset="2"/>
              <a:buChar char="§"/>
              <a:defRPr/>
            </a:pPr>
            <a:r>
              <a:rPr lang="en-GB" sz="2400">
                <a:solidFill>
                  <a:prstClr val="black"/>
                </a:solidFill>
                <a:latin typeface="Arial"/>
                <a:ea typeface="Verdana"/>
                <a:cs typeface="Arial"/>
              </a:rPr>
              <a:t>37 world leaders have studied or taught at LSE, including…</a:t>
            </a:r>
          </a:p>
        </p:txBody>
      </p:sp>
      <p:pic>
        <p:nvPicPr>
          <p:cNvPr id="5122" name="Picture 2" descr="London. The World Turned Upside Down. : r/CityPorn">
            <a:extLst>
              <a:ext uri="{FF2B5EF4-FFF2-40B4-BE49-F238E27FC236}">
                <a16:creationId xmlns:a16="http://schemas.microsoft.com/office/drawing/2014/main" id="{5FEC6EBE-E9AF-91B8-C43A-8AF75EF4E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673100"/>
            <a:ext cx="4409440" cy="5511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obel Peace Prize awarded to Juan Manuel Santos – Peace Research Institute  Oslo">
            <a:extLst>
              <a:ext uri="{FF2B5EF4-FFF2-40B4-BE49-F238E27FC236}">
                <a16:creationId xmlns:a16="http://schemas.microsoft.com/office/drawing/2014/main" id="{55F385E1-3307-F255-D91C-693CD32651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50" r="16650"/>
          <a:stretch/>
        </p:blipFill>
        <p:spPr bwMode="auto">
          <a:xfrm>
            <a:off x="863600" y="5502739"/>
            <a:ext cx="960000" cy="96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Ursula von der Leyen – Wikipedia">
            <a:extLst>
              <a:ext uri="{FF2B5EF4-FFF2-40B4-BE49-F238E27FC236}">
                <a16:creationId xmlns:a16="http://schemas.microsoft.com/office/drawing/2014/main" id="{5DA3304B-29D3-1D1D-2C88-9AF8D0511D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04" b="17010"/>
          <a:stretch/>
        </p:blipFill>
        <p:spPr bwMode="auto">
          <a:xfrm>
            <a:off x="2064885" y="5502739"/>
            <a:ext cx="960000" cy="96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B1BE116-8303-BEE6-689F-A3F629C085DC}"/>
              </a:ext>
            </a:extLst>
          </p:cNvPr>
          <p:cNvPicPr>
            <a:picLocks noChangeAspect="1"/>
          </p:cNvPicPr>
          <p:nvPr/>
        </p:nvPicPr>
        <p:blipFill rotWithShape="1">
          <a:blip r:embed="rId6"/>
          <a:srcRect l="13684" r="13684"/>
          <a:stretch/>
        </p:blipFill>
        <p:spPr>
          <a:xfrm>
            <a:off x="3266171" y="5514740"/>
            <a:ext cx="960000" cy="960000"/>
          </a:xfrm>
          <a:prstGeom prst="rect">
            <a:avLst/>
          </a:prstGeom>
        </p:spPr>
      </p:pic>
      <p:pic>
        <p:nvPicPr>
          <p:cNvPr id="23" name="Picture 6" descr="Präsidentin Tsai Ing-wen in Taiwan: Vorkämpferin für Demokratie">
            <a:extLst>
              <a:ext uri="{FF2B5EF4-FFF2-40B4-BE49-F238E27FC236}">
                <a16:creationId xmlns:a16="http://schemas.microsoft.com/office/drawing/2014/main" id="{16159570-B5F6-8C9E-960B-F92A8C66F0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53" r="21953"/>
          <a:stretch/>
        </p:blipFill>
        <p:spPr bwMode="auto">
          <a:xfrm>
            <a:off x="4495157" y="5528851"/>
            <a:ext cx="960000" cy="96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Graphical user interface, application&#10;&#10;Description automatically generated">
            <a:extLst>
              <a:ext uri="{FF2B5EF4-FFF2-40B4-BE49-F238E27FC236}">
                <a16:creationId xmlns:a16="http://schemas.microsoft.com/office/drawing/2014/main" id="{AD347F64-5EA7-0082-1B34-0A84F6E8AC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803" y="438084"/>
            <a:ext cx="2399797" cy="812801"/>
          </a:xfrm>
          <a:prstGeom prst="rect">
            <a:avLst/>
          </a:prstGeom>
        </p:spPr>
      </p:pic>
    </p:spTree>
    <p:extLst>
      <p:ext uri="{BB962C8B-B14F-4D97-AF65-F5344CB8AC3E}">
        <p14:creationId xmlns:p14="http://schemas.microsoft.com/office/powerpoint/2010/main" val="10987188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788188-F9DE-D0C9-0EA6-4FEC2CB81E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19" name="TextBox 18">
            <a:extLst>
              <a:ext uri="{FF2B5EF4-FFF2-40B4-BE49-F238E27FC236}">
                <a16:creationId xmlns:a16="http://schemas.microsoft.com/office/drawing/2014/main" id="{945D220D-96FA-4A88-C097-F386F5AFB846}"/>
              </a:ext>
            </a:extLst>
          </p:cNvPr>
          <p:cNvSpPr txBox="1"/>
          <p:nvPr/>
        </p:nvSpPr>
        <p:spPr>
          <a:xfrm>
            <a:off x="544235" y="1846965"/>
            <a:ext cx="7228165" cy="3785652"/>
          </a:xfrm>
          <a:prstGeom prst="rect">
            <a:avLst/>
          </a:prstGeom>
          <a:noFill/>
        </p:spPr>
        <p:txBody>
          <a:bodyPr wrap="square" rtlCol="0">
            <a:spAutoFit/>
          </a:bodyPr>
          <a:lstStyle/>
          <a:p>
            <a:pPr defTabSz="609630">
              <a:defRPr/>
            </a:pPr>
            <a:r>
              <a:rPr lang="en-GB" sz="2400" b="1">
                <a:solidFill>
                  <a:prstClr val="black"/>
                </a:solidFill>
                <a:latin typeface="Roboto" panose="02000000000000000000" pitchFamily="2" charset="0"/>
                <a:ea typeface="Roboto" panose="02000000000000000000" pitchFamily="2" charset="0"/>
                <a:cs typeface="Arial" panose="020B0604020202020204" pitchFamily="34" charset="0"/>
              </a:rPr>
              <a:t>Students</a:t>
            </a:r>
          </a:p>
          <a:p>
            <a:pPr marL="381019" indent="-381019" defTabSz="609630">
              <a:buFont typeface="Courier New" panose="02070309020205020404" pitchFamily="49" charset="0"/>
              <a:buChar char="o"/>
              <a:defRPr/>
            </a:pPr>
            <a:r>
              <a:rPr lang="en-GB" sz="2400">
                <a:solidFill>
                  <a:prstClr val="black"/>
                </a:solidFill>
                <a:latin typeface="Roboto" panose="02000000000000000000" pitchFamily="2" charset="0"/>
                <a:ea typeface="Roboto" panose="02000000000000000000" pitchFamily="2" charset="0"/>
                <a:cs typeface="Arial" panose="020B0604020202020204" pitchFamily="34" charset="0"/>
              </a:rPr>
              <a:t>Currently more than 80 Chilean students at LSE</a:t>
            </a:r>
          </a:p>
          <a:p>
            <a:pPr marL="381019" indent="-381019" defTabSz="609630">
              <a:buFont typeface="Courier New" panose="02070309020205020404" pitchFamily="49" charset="0"/>
              <a:buChar char="o"/>
              <a:defRPr/>
            </a:pPr>
            <a:r>
              <a:rPr lang="en-GB" sz="2400">
                <a:solidFill>
                  <a:prstClr val="black"/>
                </a:solidFill>
                <a:latin typeface="Roboto" panose="02000000000000000000" pitchFamily="2" charset="0"/>
                <a:ea typeface="Roboto" panose="02000000000000000000" pitchFamily="2" charset="0"/>
                <a:cs typeface="Arial" panose="020B0604020202020204" pitchFamily="34" charset="0"/>
              </a:rPr>
              <a:t>LSE Students’ Union Chile Society</a:t>
            </a:r>
          </a:p>
          <a:p>
            <a:pPr marL="381019" indent="-381019" defTabSz="609630">
              <a:buFont typeface="Courier New" panose="02070309020205020404" pitchFamily="49" charset="0"/>
              <a:buChar char="o"/>
              <a:defRPr/>
            </a:pPr>
            <a:endParaRPr lang="en-GB" sz="2400">
              <a:solidFill>
                <a:prstClr val="black"/>
              </a:solidFill>
              <a:latin typeface="Roboto" panose="02000000000000000000" pitchFamily="2" charset="0"/>
              <a:ea typeface="Roboto" panose="02000000000000000000" pitchFamily="2" charset="0"/>
              <a:cs typeface="Arial" panose="020B0604020202020204" pitchFamily="34" charset="0"/>
            </a:endParaRPr>
          </a:p>
          <a:p>
            <a:pPr defTabSz="609630">
              <a:defRPr/>
            </a:pPr>
            <a:r>
              <a:rPr lang="en-GB" sz="2400" b="1">
                <a:solidFill>
                  <a:prstClr val="black"/>
                </a:solidFill>
                <a:latin typeface="Roboto" panose="02000000000000000000" pitchFamily="2" charset="0"/>
                <a:ea typeface="Roboto" panose="02000000000000000000" pitchFamily="2" charset="0"/>
                <a:cs typeface="Arial" panose="020B0604020202020204" pitchFamily="34" charset="0"/>
              </a:rPr>
              <a:t>Engagement</a:t>
            </a:r>
          </a:p>
          <a:p>
            <a:pPr marL="381019" indent="-381019" defTabSz="609630">
              <a:buFont typeface="Courier New" panose="02070309020205020404" pitchFamily="49" charset="0"/>
              <a:buChar char="o"/>
              <a:defRPr/>
            </a:pPr>
            <a:r>
              <a:rPr lang="en-GB" sz="2400">
                <a:solidFill>
                  <a:prstClr val="black"/>
                </a:solidFill>
                <a:latin typeface="Roboto" panose="02000000000000000000" pitchFamily="2" charset="0"/>
                <a:ea typeface="Roboto" panose="02000000000000000000" pitchFamily="2" charset="0"/>
                <a:cs typeface="Arial" panose="020B0604020202020204" pitchFamily="34" charset="0"/>
              </a:rPr>
              <a:t>World-leading research and expertise</a:t>
            </a:r>
          </a:p>
          <a:p>
            <a:pPr defTabSz="609630">
              <a:defRPr/>
            </a:pPr>
            <a:endParaRPr lang="en-GB" sz="2400">
              <a:solidFill>
                <a:prstClr val="black"/>
              </a:solidFill>
              <a:latin typeface="Roboto" panose="02000000000000000000" pitchFamily="2" charset="0"/>
              <a:ea typeface="Roboto" panose="02000000000000000000" pitchFamily="2" charset="0"/>
              <a:cs typeface="Arial" panose="020B0604020202020204" pitchFamily="34" charset="0"/>
            </a:endParaRPr>
          </a:p>
          <a:p>
            <a:pPr defTabSz="609630">
              <a:defRPr/>
            </a:pPr>
            <a:r>
              <a:rPr lang="en-GB" sz="2400" b="1">
                <a:solidFill>
                  <a:prstClr val="black"/>
                </a:solidFill>
                <a:latin typeface="Roboto" panose="02000000000000000000" pitchFamily="2" charset="0"/>
                <a:ea typeface="Roboto" panose="02000000000000000000" pitchFamily="2" charset="0"/>
                <a:cs typeface="Arial" panose="020B0604020202020204" pitchFamily="34" charset="0"/>
              </a:rPr>
              <a:t>Alumni network</a:t>
            </a:r>
          </a:p>
          <a:p>
            <a:pPr marL="381019" indent="-381019" defTabSz="609630">
              <a:buFont typeface="Courier New" panose="02070309020205020404" pitchFamily="49" charset="0"/>
              <a:buChar char="o"/>
              <a:defRPr/>
            </a:pPr>
            <a:r>
              <a:rPr lang="en-GB" sz="2400">
                <a:solidFill>
                  <a:prstClr val="black"/>
                </a:solidFill>
                <a:latin typeface="Roboto" panose="02000000000000000000" pitchFamily="2" charset="0"/>
                <a:ea typeface="Roboto" panose="02000000000000000000" pitchFamily="2" charset="0"/>
                <a:cs typeface="Arial" panose="020B0604020202020204" pitchFamily="34" charset="0"/>
              </a:rPr>
              <a:t>Professionals working across Chile</a:t>
            </a:r>
          </a:p>
          <a:p>
            <a:pPr marL="381019" indent="-381019" defTabSz="609630">
              <a:buFont typeface="Courier New" panose="02070309020205020404" pitchFamily="49" charset="0"/>
              <a:buChar char="o"/>
              <a:defRPr/>
            </a:pPr>
            <a:r>
              <a:rPr lang="en-GB" sz="2400">
                <a:solidFill>
                  <a:prstClr val="black"/>
                </a:solidFill>
                <a:latin typeface="Roboto" panose="02000000000000000000" pitchFamily="2" charset="0"/>
                <a:ea typeface="Roboto" panose="02000000000000000000" pitchFamily="2" charset="0"/>
                <a:cs typeface="Arial" panose="020B0604020202020204" pitchFamily="34" charset="0"/>
              </a:rPr>
              <a:t>Events, networking, career development</a:t>
            </a:r>
          </a:p>
        </p:txBody>
      </p:sp>
      <p:sp>
        <p:nvSpPr>
          <p:cNvPr id="10" name="TextBox 3">
            <a:extLst>
              <a:ext uri="{FF2B5EF4-FFF2-40B4-BE49-F238E27FC236}">
                <a16:creationId xmlns:a16="http://schemas.microsoft.com/office/drawing/2014/main" id="{24451543-2948-157E-6158-FEFA2DBE861E}"/>
              </a:ext>
            </a:extLst>
          </p:cNvPr>
          <p:cNvSpPr txBox="1"/>
          <p:nvPr/>
        </p:nvSpPr>
        <p:spPr>
          <a:xfrm>
            <a:off x="3556000" y="240498"/>
            <a:ext cx="5791200" cy="984885"/>
          </a:xfrm>
          <a:prstGeom prst="rect">
            <a:avLst/>
          </a:prstGeom>
        </p:spPr>
        <p:txBody>
          <a:bodyPr wrap="square" lIns="0" tIns="0" rIns="0" bIns="0" rtlCol="0" anchor="t">
            <a:spAutoFit/>
          </a:bodyPr>
          <a:lstStyle/>
          <a:p>
            <a:pPr defTabSz="609630">
              <a:defRPr/>
            </a:pPr>
            <a:r>
              <a:rPr lang="en-US" sz="6400">
                <a:solidFill>
                  <a:srgbClr val="FFFFFF"/>
                </a:solidFill>
                <a:latin typeface="Roboto Bold"/>
              </a:rPr>
              <a:t>Chile</a:t>
            </a:r>
          </a:p>
        </p:txBody>
      </p:sp>
    </p:spTree>
    <p:extLst>
      <p:ext uri="{BB962C8B-B14F-4D97-AF65-F5344CB8AC3E}">
        <p14:creationId xmlns:p14="http://schemas.microsoft.com/office/powerpoint/2010/main" val="1602059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4" end="4"/>
                                            </p:txEl>
                                          </p:spTgt>
                                        </p:tgtEl>
                                        <p:attrNameLst>
                                          <p:attrName>style.visibility</p:attrName>
                                        </p:attrNameLst>
                                      </p:cBhvr>
                                      <p:to>
                                        <p:strVal val="visible"/>
                                      </p:to>
                                    </p:set>
                                    <p:animEffect transition="in" filter="fade">
                                      <p:cBhvr>
                                        <p:cTn id="20" dur="500"/>
                                        <p:tgtEl>
                                          <p:spTgt spid="19">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
                                            <p:txEl>
                                              <p:pRg st="5" end="5"/>
                                            </p:txEl>
                                          </p:spTgt>
                                        </p:tgtEl>
                                        <p:attrNameLst>
                                          <p:attrName>style.visibility</p:attrName>
                                        </p:attrNameLst>
                                      </p:cBhvr>
                                      <p:to>
                                        <p:strVal val="visible"/>
                                      </p:to>
                                    </p:set>
                                    <p:animEffect transition="in" filter="fade">
                                      <p:cBhvr>
                                        <p:cTn id="24" dur="500"/>
                                        <p:tgtEl>
                                          <p:spTgt spid="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animEffect transition="in" filter="fade">
                                      <p:cBhvr>
                                        <p:cTn id="29" dur="500"/>
                                        <p:tgtEl>
                                          <p:spTgt spid="19">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
                                            <p:txEl>
                                              <p:pRg st="8" end="8"/>
                                            </p:txEl>
                                          </p:spTgt>
                                        </p:tgtEl>
                                        <p:attrNameLst>
                                          <p:attrName>style.visibility</p:attrName>
                                        </p:attrNameLst>
                                      </p:cBhvr>
                                      <p:to>
                                        <p:strVal val="visible"/>
                                      </p:to>
                                    </p:set>
                                    <p:animEffect transition="in" filter="fade">
                                      <p:cBhvr>
                                        <p:cTn id="33" dur="500"/>
                                        <p:tgtEl>
                                          <p:spTgt spid="19">
                                            <p:txEl>
                                              <p:pRg st="8" end="8"/>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9">
                                            <p:txEl>
                                              <p:pRg st="9" end="9"/>
                                            </p:txEl>
                                          </p:spTgt>
                                        </p:tgtEl>
                                        <p:attrNameLst>
                                          <p:attrName>style.visibility</p:attrName>
                                        </p:attrNameLst>
                                      </p:cBhvr>
                                      <p:to>
                                        <p:strVal val="visible"/>
                                      </p:to>
                                    </p:set>
                                    <p:animEffect transition="in" filter="fade">
                                      <p:cBhvr>
                                        <p:cTn id="37"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2163</Words>
  <Application>Microsoft Office PowerPoint</Application>
  <PresentationFormat>Widescreen</PresentationFormat>
  <Paragraphs>240</Paragraphs>
  <Slides>22</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Light</vt:lpstr>
      <vt:lpstr>Courier New</vt:lpstr>
      <vt:lpstr>Helvetica Neue Medium</vt:lpstr>
      <vt:lpstr>Open Sans</vt:lpstr>
      <vt:lpstr>Roboto</vt:lpstr>
      <vt:lpstr>Roboto Bold</vt:lpstr>
      <vt:lpstr>Tahoma</vt:lpstr>
      <vt:lpstr>Wingdings</vt:lpstr>
      <vt:lpstr>Office Theme</vt:lpstr>
      <vt:lpstr>1_Office Theme</vt:lpstr>
      <vt:lpstr>Information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LSE SPP Students (2023 year 1 intake)</vt:lpstr>
      <vt:lpstr>Master of Public Administration (MPA) Programme</vt:lpstr>
      <vt:lpstr>MPA Students (2023/4)</vt:lpstr>
      <vt:lpstr>Master of Public Policy (MPP) Programme</vt:lpstr>
      <vt:lpstr>MPP Students (2023/4)</vt:lpstr>
      <vt:lpstr>Application</vt:lpstr>
      <vt:lpstr>PowerPoint Presentation</vt:lpstr>
      <vt:lpstr>PowerPoint Presentation</vt:lpstr>
      <vt:lpstr>PowerPoint Presentation</vt:lpstr>
      <vt:lpstr>PowerPoint Presentation</vt:lpstr>
      <vt:lpstr>PowerPoint Presentation</vt:lpstr>
      <vt:lpstr>Next Steps…</vt:lpstr>
    </vt:vector>
  </TitlesOfParts>
  <Company>London School of Economics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Bastow,SJ</dc:creator>
  <cp:lastModifiedBy>Whitham,G</cp:lastModifiedBy>
  <cp:revision>1</cp:revision>
  <cp:lastPrinted>2019-09-11T09:54:20Z</cp:lastPrinted>
  <dcterms:created xsi:type="dcterms:W3CDTF">2019-08-27T08:10:38Z</dcterms:created>
  <dcterms:modified xsi:type="dcterms:W3CDTF">2023-11-07T13:53:13Z</dcterms:modified>
</cp:coreProperties>
</file>